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5.xml" ContentType="application/inkml+xml"/>
  <Override PartName="/ppt/notesSlides/notesSlide18.xml" ContentType="application/vnd.openxmlformats-officedocument.presentationml.notesSlide+xml"/>
  <Override PartName="/ppt/ink/ink6.xml" ContentType="application/inkml+xml"/>
  <Override PartName="/ppt/notesSlides/notesSlide19.xml" ContentType="application/vnd.openxmlformats-officedocument.presentationml.notesSlide+xml"/>
  <Override PartName="/ppt/ink/ink7.xml" ContentType="application/inkml+xml"/>
  <Override PartName="/ppt/notesSlides/notesSlide20.xml" ContentType="application/vnd.openxmlformats-officedocument.presentationml.notesSlide+xml"/>
  <Override PartName="/ppt/ink/ink8.xml" ContentType="application/inkml+xml"/>
  <Override PartName="/ppt/notesSlides/notesSlide21.xml" ContentType="application/vnd.openxmlformats-officedocument.presentationml.notesSlide+xml"/>
  <Override PartName="/ppt/ink/ink9.xml" ContentType="application/inkml+xml"/>
  <Override PartName="/ppt/notesSlides/notesSlide22.xml" ContentType="application/vnd.openxmlformats-officedocument.presentationml.notesSlide+xml"/>
  <Override PartName="/ppt/ink/ink10.xml" ContentType="application/inkml+xml"/>
  <Override PartName="/ppt/notesSlides/notesSlide23.xml" ContentType="application/vnd.openxmlformats-officedocument.presentationml.notesSlide+xml"/>
  <Override PartName="/ppt/ink/ink1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2" r:id="rId4"/>
  </p:sldMasterIdLst>
  <p:notesMasterIdLst>
    <p:notesMasterId r:id="rId58"/>
  </p:notesMasterIdLst>
  <p:handoutMasterIdLst>
    <p:handoutMasterId r:id="rId59"/>
  </p:handoutMasterIdLst>
  <p:sldIdLst>
    <p:sldId id="256" r:id="rId5"/>
    <p:sldId id="257" r:id="rId6"/>
    <p:sldId id="260" r:id="rId7"/>
    <p:sldId id="269" r:id="rId8"/>
    <p:sldId id="259" r:id="rId9"/>
    <p:sldId id="264" r:id="rId10"/>
    <p:sldId id="266" r:id="rId11"/>
    <p:sldId id="267" r:id="rId12"/>
    <p:sldId id="268" r:id="rId13"/>
    <p:sldId id="262" r:id="rId14"/>
    <p:sldId id="271" r:id="rId15"/>
    <p:sldId id="275" r:id="rId16"/>
    <p:sldId id="277" r:id="rId17"/>
    <p:sldId id="279" r:id="rId18"/>
    <p:sldId id="299" r:id="rId19"/>
    <p:sldId id="272" r:id="rId20"/>
    <p:sldId id="280" r:id="rId21"/>
    <p:sldId id="281" r:id="rId22"/>
    <p:sldId id="29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00" r:id="rId31"/>
    <p:sldId id="301" r:id="rId32"/>
    <p:sldId id="276" r:id="rId33"/>
    <p:sldId id="289" r:id="rId34"/>
    <p:sldId id="291" r:id="rId35"/>
    <p:sldId id="354" r:id="rId36"/>
    <p:sldId id="274" r:id="rId37"/>
    <p:sldId id="292" r:id="rId38"/>
    <p:sldId id="293" r:id="rId39"/>
    <p:sldId id="294" r:id="rId40"/>
    <p:sldId id="302" r:id="rId41"/>
    <p:sldId id="329" r:id="rId42"/>
    <p:sldId id="330" r:id="rId43"/>
    <p:sldId id="296" r:id="rId44"/>
    <p:sldId id="331" r:id="rId45"/>
    <p:sldId id="335" r:id="rId46"/>
    <p:sldId id="337" r:id="rId47"/>
    <p:sldId id="338" r:id="rId48"/>
    <p:sldId id="340" r:id="rId49"/>
    <p:sldId id="342" r:id="rId50"/>
    <p:sldId id="339" r:id="rId51"/>
    <p:sldId id="349" r:id="rId52"/>
    <p:sldId id="351" r:id="rId53"/>
    <p:sldId id="356" r:id="rId54"/>
    <p:sldId id="353" r:id="rId55"/>
    <p:sldId id="295" r:id="rId56"/>
    <p:sldId id="355" r:id="rId57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F4B"/>
    <a:srgbClr val="FF9900"/>
    <a:srgbClr val="F59D61"/>
    <a:srgbClr val="FFAB2F"/>
    <a:srgbClr val="FCDFCC"/>
    <a:srgbClr val="F17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357E6-CC02-4136-A72D-B87099059DC7}" v="1" dt="2022-10-05T14:40:50.362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1" autoAdjust="0"/>
    <p:restoredTop sz="74217" autoAdjust="0"/>
  </p:normalViewPr>
  <p:slideViewPr>
    <p:cSldViewPr snapToGrid="0">
      <p:cViewPr varScale="1">
        <p:scale>
          <a:sx n="47" d="100"/>
          <a:sy n="47" d="100"/>
        </p:scale>
        <p:origin x="13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17981B-1154-46E3-A007-36C8B2F5E13D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EFD9321-0892-43AD-A9F3-0ADFE2718BC2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1.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Tổng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quan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về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sỏi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túi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mật</a:t>
          </a:r>
          <a:endParaRPr lang="en-GB" dirty="0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5F1CF635-41D4-4BCE-83AC-9CF57EC3C018}" type="parTrans" cxnId="{3CD21689-AF1B-4388-BD56-68BDC25E85AC}">
      <dgm:prSet/>
      <dgm:spPr/>
      <dgm:t>
        <a:bodyPr/>
        <a:lstStyle/>
        <a:p>
          <a:endParaRPr lang="en-US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72AD94D4-BE27-41D9-956C-59BEE0C7F913}" type="sibTrans" cxnId="{3CD21689-AF1B-4388-BD56-68BDC25E85AC}">
      <dgm:prSet/>
      <dgm:spPr/>
      <dgm:t>
        <a:bodyPr/>
        <a:lstStyle/>
        <a:p>
          <a:endParaRPr lang="en-US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C4BBB949-691F-43CD-B8C6-27BE6C894575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2. 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Triệu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chứng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lâm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sàng</a:t>
          </a:r>
          <a:endParaRPr lang="en-GB" dirty="0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ADAEA717-DFDF-4CCA-9FDD-127D83CADB81}" type="parTrans" cxnId="{1488EE12-AAE1-46AD-A780-97E3D3FDC496}">
      <dgm:prSet/>
      <dgm:spPr/>
      <dgm:t>
        <a:bodyPr/>
        <a:lstStyle/>
        <a:p>
          <a:endParaRPr lang="en-US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114C30C6-1F76-474E-86F3-4C92F9A34AA4}" type="sibTrans" cxnId="{1488EE12-AAE1-46AD-A780-97E3D3FDC496}">
      <dgm:prSet/>
      <dgm:spPr/>
      <dgm:t>
        <a:bodyPr/>
        <a:lstStyle/>
        <a:p>
          <a:endParaRPr lang="en-US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947A35FD-498C-4AEB-9689-3D9BEFCAA58C}">
      <dgm:prSet/>
      <dgm:spPr>
        <a:solidFill>
          <a:srgbClr val="F59D61"/>
        </a:solidFill>
      </dgm:spPr>
      <dgm:t>
        <a:bodyPr/>
        <a:lstStyle/>
        <a:p>
          <a:pPr rtl="0"/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3.  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Cận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lâm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sàng</a:t>
          </a:r>
          <a:endParaRPr lang="en-US" dirty="0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A9867731-8E9C-4EFD-BC0D-F0716EC36D99}" type="parTrans" cxnId="{75486356-1445-4C9A-A863-A8E25E4B13A8}">
      <dgm:prSet/>
      <dgm:spPr/>
      <dgm:t>
        <a:bodyPr/>
        <a:lstStyle/>
        <a:p>
          <a:endParaRPr lang="en-US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D9F593E9-EB10-40C8-B0FB-96B8A46C7323}" type="sibTrans" cxnId="{75486356-1445-4C9A-A863-A8E25E4B13A8}">
      <dgm:prSet/>
      <dgm:spPr/>
      <dgm:t>
        <a:bodyPr/>
        <a:lstStyle/>
        <a:p>
          <a:endParaRPr lang="en-US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CF669B89-3358-44CF-8B5D-B0EB2EB7D52C}">
      <dgm:prSet/>
      <dgm:spPr>
        <a:solidFill>
          <a:srgbClr val="F38F4B"/>
        </a:solidFill>
      </dgm:spPr>
      <dgm:t>
        <a:bodyPr/>
        <a:lstStyle/>
        <a:p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4. 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Chẩn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đoán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xác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định</a:t>
          </a:r>
          <a:endParaRPr lang="en-US" dirty="0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59DAAAB6-1563-4C46-92FC-002DE56216DF}" type="parTrans" cxnId="{491DF620-C7C0-4AE6-A5B1-9C3255565ADF}">
      <dgm:prSet/>
      <dgm:spPr/>
      <dgm:t>
        <a:bodyPr/>
        <a:lstStyle/>
        <a:p>
          <a:endParaRPr lang="en-US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9738EF36-F67F-4CE2-82F3-22FAD4C545C4}" type="sibTrans" cxnId="{491DF620-C7C0-4AE6-A5B1-9C3255565ADF}">
      <dgm:prSet/>
      <dgm:spPr/>
      <dgm:t>
        <a:bodyPr/>
        <a:lstStyle/>
        <a:p>
          <a:endParaRPr lang="en-US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12410A93-4E40-4C27-8FEB-A1B487D0EEA5}">
      <dgm:prSet/>
      <dgm:spPr>
        <a:solidFill>
          <a:srgbClr val="FFAB2F"/>
        </a:solidFill>
      </dgm:spPr>
      <dgm:t>
        <a:bodyPr/>
        <a:lstStyle/>
        <a:p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5. 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Điều</a:t>
          </a:r>
          <a:r>
            <a:rPr lang="en-GB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dirty="0" err="1">
              <a:latin typeface="Cavolini" panose="03000502040302020204" pitchFamily="66" charset="0"/>
              <a:cs typeface="Cavolini" panose="03000502040302020204" pitchFamily="66" charset="0"/>
            </a:rPr>
            <a:t>trị</a:t>
          </a:r>
          <a:endParaRPr lang="en-US" dirty="0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B3332CB1-5D89-429C-BF06-450011C4855A}" type="parTrans" cxnId="{35A801DB-9DAC-4545-9F78-E597F0BC8EC8}">
      <dgm:prSet/>
      <dgm:spPr/>
      <dgm:t>
        <a:bodyPr/>
        <a:lstStyle/>
        <a:p>
          <a:endParaRPr lang="en-US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6EE19D97-1EBC-48D5-A614-24BB0E7843A8}" type="sibTrans" cxnId="{35A801DB-9DAC-4545-9F78-E597F0BC8EC8}">
      <dgm:prSet/>
      <dgm:spPr/>
      <dgm:t>
        <a:bodyPr/>
        <a:lstStyle/>
        <a:p>
          <a:endParaRPr lang="en-US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33737DED-DE65-4721-A2E6-C2B085F62D95}" type="pres">
      <dgm:prSet presAssocID="{0D17981B-1154-46E3-A007-36C8B2F5E13D}" presName="vert0" presStyleCnt="0">
        <dgm:presLayoutVars>
          <dgm:dir/>
          <dgm:animOne val="branch"/>
          <dgm:animLvl val="lvl"/>
        </dgm:presLayoutVars>
      </dgm:prSet>
      <dgm:spPr/>
    </dgm:pt>
    <dgm:pt modelId="{B1432ADE-4629-46F2-988A-8BFDB4D1EE50}" type="pres">
      <dgm:prSet presAssocID="{1EFD9321-0892-43AD-A9F3-0ADFE2718BC2}" presName="thickLine" presStyleLbl="alignNode1" presStyleIdx="0" presStyleCnt="5"/>
      <dgm:spPr/>
    </dgm:pt>
    <dgm:pt modelId="{084B7A7D-7BB3-49DF-95ED-C5CDECDEAC4B}" type="pres">
      <dgm:prSet presAssocID="{1EFD9321-0892-43AD-A9F3-0ADFE2718BC2}" presName="horz1" presStyleCnt="0"/>
      <dgm:spPr/>
    </dgm:pt>
    <dgm:pt modelId="{21A19D8C-6496-4D02-8653-9C02155B3D97}" type="pres">
      <dgm:prSet presAssocID="{1EFD9321-0892-43AD-A9F3-0ADFE2718BC2}" presName="tx1" presStyleLbl="revTx" presStyleIdx="0" presStyleCnt="5"/>
      <dgm:spPr/>
    </dgm:pt>
    <dgm:pt modelId="{FA95321D-57AC-492A-99E5-72FC86A8B780}" type="pres">
      <dgm:prSet presAssocID="{1EFD9321-0892-43AD-A9F3-0ADFE2718BC2}" presName="vert1" presStyleCnt="0"/>
      <dgm:spPr/>
    </dgm:pt>
    <dgm:pt modelId="{6BEDB010-B69E-49DC-A429-A93540CC088C}" type="pres">
      <dgm:prSet presAssocID="{C4BBB949-691F-43CD-B8C6-27BE6C894575}" presName="thickLine" presStyleLbl="alignNode1" presStyleIdx="1" presStyleCnt="5"/>
      <dgm:spPr/>
    </dgm:pt>
    <dgm:pt modelId="{9D2A1D96-00AD-4C41-958C-27BEA53FAF40}" type="pres">
      <dgm:prSet presAssocID="{C4BBB949-691F-43CD-B8C6-27BE6C894575}" presName="horz1" presStyleCnt="0"/>
      <dgm:spPr/>
    </dgm:pt>
    <dgm:pt modelId="{F3B03D8E-4783-439D-889A-37A649AD6C15}" type="pres">
      <dgm:prSet presAssocID="{C4BBB949-691F-43CD-B8C6-27BE6C894575}" presName="tx1" presStyleLbl="revTx" presStyleIdx="1" presStyleCnt="5"/>
      <dgm:spPr/>
    </dgm:pt>
    <dgm:pt modelId="{565BA203-0AF8-40D9-AC63-967979620B4E}" type="pres">
      <dgm:prSet presAssocID="{C4BBB949-691F-43CD-B8C6-27BE6C894575}" presName="vert1" presStyleCnt="0"/>
      <dgm:spPr/>
    </dgm:pt>
    <dgm:pt modelId="{D77E9D26-1E2B-4235-BE63-08389FF3E6D2}" type="pres">
      <dgm:prSet presAssocID="{947A35FD-498C-4AEB-9689-3D9BEFCAA58C}" presName="thickLine" presStyleLbl="alignNode1" presStyleIdx="2" presStyleCnt="5"/>
      <dgm:spPr/>
    </dgm:pt>
    <dgm:pt modelId="{91F804DD-50DF-4DCC-ABC4-B5DE50D8D581}" type="pres">
      <dgm:prSet presAssocID="{947A35FD-498C-4AEB-9689-3D9BEFCAA58C}" presName="horz1" presStyleCnt="0"/>
      <dgm:spPr/>
    </dgm:pt>
    <dgm:pt modelId="{59D06C47-7450-4486-AA89-62CA9F5128E2}" type="pres">
      <dgm:prSet presAssocID="{947A35FD-498C-4AEB-9689-3D9BEFCAA58C}" presName="tx1" presStyleLbl="revTx" presStyleIdx="2" presStyleCnt="5"/>
      <dgm:spPr/>
    </dgm:pt>
    <dgm:pt modelId="{4E30FBD7-767A-469C-8C49-944E49D99B97}" type="pres">
      <dgm:prSet presAssocID="{947A35FD-498C-4AEB-9689-3D9BEFCAA58C}" presName="vert1" presStyleCnt="0"/>
      <dgm:spPr/>
    </dgm:pt>
    <dgm:pt modelId="{DCB4C1AF-D1BE-4E4F-8A3E-8340FE208146}" type="pres">
      <dgm:prSet presAssocID="{CF669B89-3358-44CF-8B5D-B0EB2EB7D52C}" presName="thickLine" presStyleLbl="alignNode1" presStyleIdx="3" presStyleCnt="5"/>
      <dgm:spPr/>
    </dgm:pt>
    <dgm:pt modelId="{C9E918B0-A030-403C-BDF9-DA33F46BA0CE}" type="pres">
      <dgm:prSet presAssocID="{CF669B89-3358-44CF-8B5D-B0EB2EB7D52C}" presName="horz1" presStyleCnt="0"/>
      <dgm:spPr/>
    </dgm:pt>
    <dgm:pt modelId="{7B8717EF-DDBC-4C01-ADD3-50B28EA2AF2A}" type="pres">
      <dgm:prSet presAssocID="{CF669B89-3358-44CF-8B5D-B0EB2EB7D52C}" presName="tx1" presStyleLbl="revTx" presStyleIdx="3" presStyleCnt="5"/>
      <dgm:spPr/>
    </dgm:pt>
    <dgm:pt modelId="{1F854DD1-40CD-4C07-8940-AB61C792B7ED}" type="pres">
      <dgm:prSet presAssocID="{CF669B89-3358-44CF-8B5D-B0EB2EB7D52C}" presName="vert1" presStyleCnt="0"/>
      <dgm:spPr/>
    </dgm:pt>
    <dgm:pt modelId="{62CFD1BC-116B-49F6-8FF5-CA85D87AF2D4}" type="pres">
      <dgm:prSet presAssocID="{12410A93-4E40-4C27-8FEB-A1B487D0EEA5}" presName="thickLine" presStyleLbl="alignNode1" presStyleIdx="4" presStyleCnt="5"/>
      <dgm:spPr/>
    </dgm:pt>
    <dgm:pt modelId="{3034CDFA-B762-4DE5-95E9-8F1A0ADFDD29}" type="pres">
      <dgm:prSet presAssocID="{12410A93-4E40-4C27-8FEB-A1B487D0EEA5}" presName="horz1" presStyleCnt="0"/>
      <dgm:spPr/>
    </dgm:pt>
    <dgm:pt modelId="{5FA6017B-D1BA-4ED0-9FA7-B537C60DB58B}" type="pres">
      <dgm:prSet presAssocID="{12410A93-4E40-4C27-8FEB-A1B487D0EEA5}" presName="tx1" presStyleLbl="revTx" presStyleIdx="4" presStyleCnt="5"/>
      <dgm:spPr/>
    </dgm:pt>
    <dgm:pt modelId="{B2DC9361-09E7-4F63-AE3A-93891AE021C9}" type="pres">
      <dgm:prSet presAssocID="{12410A93-4E40-4C27-8FEB-A1B487D0EEA5}" presName="vert1" presStyleCnt="0"/>
      <dgm:spPr/>
    </dgm:pt>
  </dgm:ptLst>
  <dgm:cxnLst>
    <dgm:cxn modelId="{1488EE12-AAE1-46AD-A780-97E3D3FDC496}" srcId="{0D17981B-1154-46E3-A007-36C8B2F5E13D}" destId="{C4BBB949-691F-43CD-B8C6-27BE6C894575}" srcOrd="1" destOrd="0" parTransId="{ADAEA717-DFDF-4CCA-9FDD-127D83CADB81}" sibTransId="{114C30C6-1F76-474E-86F3-4C92F9A34AA4}"/>
    <dgm:cxn modelId="{491DF620-C7C0-4AE6-A5B1-9C3255565ADF}" srcId="{0D17981B-1154-46E3-A007-36C8B2F5E13D}" destId="{CF669B89-3358-44CF-8B5D-B0EB2EB7D52C}" srcOrd="3" destOrd="0" parTransId="{59DAAAB6-1563-4C46-92FC-002DE56216DF}" sibTransId="{9738EF36-F67F-4CE2-82F3-22FAD4C545C4}"/>
    <dgm:cxn modelId="{7D1FB730-D244-4F91-8ABB-01E548F9DCD4}" type="presOf" srcId="{12410A93-4E40-4C27-8FEB-A1B487D0EEA5}" destId="{5FA6017B-D1BA-4ED0-9FA7-B537C60DB58B}" srcOrd="0" destOrd="0" presId="urn:microsoft.com/office/officeart/2008/layout/LinedList"/>
    <dgm:cxn modelId="{01533D60-CF1D-4BBA-B4B9-44FD4B3FF08C}" type="presOf" srcId="{0D17981B-1154-46E3-A007-36C8B2F5E13D}" destId="{33737DED-DE65-4721-A2E6-C2B085F62D95}" srcOrd="0" destOrd="0" presId="urn:microsoft.com/office/officeart/2008/layout/LinedList"/>
    <dgm:cxn modelId="{A3FDF765-1544-4572-BD65-0B1A2C7D33C8}" type="presOf" srcId="{947A35FD-498C-4AEB-9689-3D9BEFCAA58C}" destId="{59D06C47-7450-4486-AA89-62CA9F5128E2}" srcOrd="0" destOrd="0" presId="urn:microsoft.com/office/officeart/2008/layout/LinedList"/>
    <dgm:cxn modelId="{75486356-1445-4C9A-A863-A8E25E4B13A8}" srcId="{0D17981B-1154-46E3-A007-36C8B2F5E13D}" destId="{947A35FD-498C-4AEB-9689-3D9BEFCAA58C}" srcOrd="2" destOrd="0" parTransId="{A9867731-8E9C-4EFD-BC0D-F0716EC36D99}" sibTransId="{D9F593E9-EB10-40C8-B0FB-96B8A46C7323}"/>
    <dgm:cxn modelId="{A5A4017C-94BF-4728-B5F4-AE7B462532B7}" type="presOf" srcId="{1EFD9321-0892-43AD-A9F3-0ADFE2718BC2}" destId="{21A19D8C-6496-4D02-8653-9C02155B3D97}" srcOrd="0" destOrd="0" presId="urn:microsoft.com/office/officeart/2008/layout/LinedList"/>
    <dgm:cxn modelId="{30510984-C819-42E6-A126-E9EF551EF8C8}" type="presOf" srcId="{CF669B89-3358-44CF-8B5D-B0EB2EB7D52C}" destId="{7B8717EF-DDBC-4C01-ADD3-50B28EA2AF2A}" srcOrd="0" destOrd="0" presId="urn:microsoft.com/office/officeart/2008/layout/LinedList"/>
    <dgm:cxn modelId="{3CD21689-AF1B-4388-BD56-68BDC25E85AC}" srcId="{0D17981B-1154-46E3-A007-36C8B2F5E13D}" destId="{1EFD9321-0892-43AD-A9F3-0ADFE2718BC2}" srcOrd="0" destOrd="0" parTransId="{5F1CF635-41D4-4BCE-83AC-9CF57EC3C018}" sibTransId="{72AD94D4-BE27-41D9-956C-59BEE0C7F913}"/>
    <dgm:cxn modelId="{35A801DB-9DAC-4545-9F78-E597F0BC8EC8}" srcId="{0D17981B-1154-46E3-A007-36C8B2F5E13D}" destId="{12410A93-4E40-4C27-8FEB-A1B487D0EEA5}" srcOrd="4" destOrd="0" parTransId="{B3332CB1-5D89-429C-BF06-450011C4855A}" sibTransId="{6EE19D97-1EBC-48D5-A614-24BB0E7843A8}"/>
    <dgm:cxn modelId="{4C00EFDC-7490-4F92-8A48-9A26EA8070BC}" type="presOf" srcId="{C4BBB949-691F-43CD-B8C6-27BE6C894575}" destId="{F3B03D8E-4783-439D-889A-37A649AD6C15}" srcOrd="0" destOrd="0" presId="urn:microsoft.com/office/officeart/2008/layout/LinedList"/>
    <dgm:cxn modelId="{A8E95848-F41D-468C-8164-7AE257DCC48C}" type="presParOf" srcId="{33737DED-DE65-4721-A2E6-C2B085F62D95}" destId="{B1432ADE-4629-46F2-988A-8BFDB4D1EE50}" srcOrd="0" destOrd="0" presId="urn:microsoft.com/office/officeart/2008/layout/LinedList"/>
    <dgm:cxn modelId="{B9A64A36-9DF7-4062-BDB6-8BF62CC9EC01}" type="presParOf" srcId="{33737DED-DE65-4721-A2E6-C2B085F62D95}" destId="{084B7A7D-7BB3-49DF-95ED-C5CDECDEAC4B}" srcOrd="1" destOrd="0" presId="urn:microsoft.com/office/officeart/2008/layout/LinedList"/>
    <dgm:cxn modelId="{9637773B-493D-4102-82E9-2CECC5332339}" type="presParOf" srcId="{084B7A7D-7BB3-49DF-95ED-C5CDECDEAC4B}" destId="{21A19D8C-6496-4D02-8653-9C02155B3D97}" srcOrd="0" destOrd="0" presId="urn:microsoft.com/office/officeart/2008/layout/LinedList"/>
    <dgm:cxn modelId="{736B3134-036B-472A-8EB0-81402760C4D9}" type="presParOf" srcId="{084B7A7D-7BB3-49DF-95ED-C5CDECDEAC4B}" destId="{FA95321D-57AC-492A-99E5-72FC86A8B780}" srcOrd="1" destOrd="0" presId="urn:microsoft.com/office/officeart/2008/layout/LinedList"/>
    <dgm:cxn modelId="{23BD7DB9-BFFF-4BEF-AF39-94C7C0CD824F}" type="presParOf" srcId="{33737DED-DE65-4721-A2E6-C2B085F62D95}" destId="{6BEDB010-B69E-49DC-A429-A93540CC088C}" srcOrd="2" destOrd="0" presId="urn:microsoft.com/office/officeart/2008/layout/LinedList"/>
    <dgm:cxn modelId="{506BCFF6-7BA9-4C5C-B406-55B9DCAAACF6}" type="presParOf" srcId="{33737DED-DE65-4721-A2E6-C2B085F62D95}" destId="{9D2A1D96-00AD-4C41-958C-27BEA53FAF40}" srcOrd="3" destOrd="0" presId="urn:microsoft.com/office/officeart/2008/layout/LinedList"/>
    <dgm:cxn modelId="{AA92CE63-EE21-4DA4-9722-B1B810D2BB24}" type="presParOf" srcId="{9D2A1D96-00AD-4C41-958C-27BEA53FAF40}" destId="{F3B03D8E-4783-439D-889A-37A649AD6C15}" srcOrd="0" destOrd="0" presId="urn:microsoft.com/office/officeart/2008/layout/LinedList"/>
    <dgm:cxn modelId="{BFB177C2-22F4-430F-9B4D-DA11B0F7E57D}" type="presParOf" srcId="{9D2A1D96-00AD-4C41-958C-27BEA53FAF40}" destId="{565BA203-0AF8-40D9-AC63-967979620B4E}" srcOrd="1" destOrd="0" presId="urn:microsoft.com/office/officeart/2008/layout/LinedList"/>
    <dgm:cxn modelId="{F59CCAA9-619F-412E-83A2-E9889E63C655}" type="presParOf" srcId="{33737DED-DE65-4721-A2E6-C2B085F62D95}" destId="{D77E9D26-1E2B-4235-BE63-08389FF3E6D2}" srcOrd="4" destOrd="0" presId="urn:microsoft.com/office/officeart/2008/layout/LinedList"/>
    <dgm:cxn modelId="{C5211A33-3516-49A9-B285-369FDC4F8338}" type="presParOf" srcId="{33737DED-DE65-4721-A2E6-C2B085F62D95}" destId="{91F804DD-50DF-4DCC-ABC4-B5DE50D8D581}" srcOrd="5" destOrd="0" presId="urn:microsoft.com/office/officeart/2008/layout/LinedList"/>
    <dgm:cxn modelId="{712208A1-8DB1-4304-8C73-6FD4AA6BFCDE}" type="presParOf" srcId="{91F804DD-50DF-4DCC-ABC4-B5DE50D8D581}" destId="{59D06C47-7450-4486-AA89-62CA9F5128E2}" srcOrd="0" destOrd="0" presId="urn:microsoft.com/office/officeart/2008/layout/LinedList"/>
    <dgm:cxn modelId="{44CC519B-1272-4B12-A037-89C2BBF86545}" type="presParOf" srcId="{91F804DD-50DF-4DCC-ABC4-B5DE50D8D581}" destId="{4E30FBD7-767A-469C-8C49-944E49D99B97}" srcOrd="1" destOrd="0" presId="urn:microsoft.com/office/officeart/2008/layout/LinedList"/>
    <dgm:cxn modelId="{B0D09D94-644D-4876-A648-D2500360A7B0}" type="presParOf" srcId="{33737DED-DE65-4721-A2E6-C2B085F62D95}" destId="{DCB4C1AF-D1BE-4E4F-8A3E-8340FE208146}" srcOrd="6" destOrd="0" presId="urn:microsoft.com/office/officeart/2008/layout/LinedList"/>
    <dgm:cxn modelId="{4A137EC6-1D12-4668-90C3-F32C685385F3}" type="presParOf" srcId="{33737DED-DE65-4721-A2E6-C2B085F62D95}" destId="{C9E918B0-A030-403C-BDF9-DA33F46BA0CE}" srcOrd="7" destOrd="0" presId="urn:microsoft.com/office/officeart/2008/layout/LinedList"/>
    <dgm:cxn modelId="{7D2E5716-14A3-4F0A-9B13-FCF224F3C152}" type="presParOf" srcId="{C9E918B0-A030-403C-BDF9-DA33F46BA0CE}" destId="{7B8717EF-DDBC-4C01-ADD3-50B28EA2AF2A}" srcOrd="0" destOrd="0" presId="urn:microsoft.com/office/officeart/2008/layout/LinedList"/>
    <dgm:cxn modelId="{D6E8A54C-B0FC-4617-9B07-B509DE4EA29B}" type="presParOf" srcId="{C9E918B0-A030-403C-BDF9-DA33F46BA0CE}" destId="{1F854DD1-40CD-4C07-8940-AB61C792B7ED}" srcOrd="1" destOrd="0" presId="urn:microsoft.com/office/officeart/2008/layout/LinedList"/>
    <dgm:cxn modelId="{1F8648FA-6D53-4740-9951-0D2DE2279208}" type="presParOf" srcId="{33737DED-DE65-4721-A2E6-C2B085F62D95}" destId="{62CFD1BC-116B-49F6-8FF5-CA85D87AF2D4}" srcOrd="8" destOrd="0" presId="urn:microsoft.com/office/officeart/2008/layout/LinedList"/>
    <dgm:cxn modelId="{ED7EFD97-1EAA-4CB8-A779-8BC15C06F158}" type="presParOf" srcId="{33737DED-DE65-4721-A2E6-C2B085F62D95}" destId="{3034CDFA-B762-4DE5-95E9-8F1A0ADFDD29}" srcOrd="9" destOrd="0" presId="urn:microsoft.com/office/officeart/2008/layout/LinedList"/>
    <dgm:cxn modelId="{7C2B8957-31B6-4629-A903-AAE934038E96}" type="presParOf" srcId="{3034CDFA-B762-4DE5-95E9-8F1A0ADFDD29}" destId="{5FA6017B-D1BA-4ED0-9FA7-B537C60DB58B}" srcOrd="0" destOrd="0" presId="urn:microsoft.com/office/officeart/2008/layout/LinedList"/>
    <dgm:cxn modelId="{AF690836-6C65-4149-BB50-E3BEA995E58C}" type="presParOf" srcId="{3034CDFA-B762-4DE5-95E9-8F1A0ADFDD29}" destId="{B2DC9361-09E7-4F63-AE3A-93891AE021C9}" srcOrd="1" destOrd="0" presId="urn:microsoft.com/office/officeart/2008/layout/LinedList"/>
  </dgm:cxnLst>
  <dgm:bg>
    <a:solidFill>
      <a:srgbClr val="FCDFCC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0510F-A75D-4F9C-B655-8F841ECE604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D7DA51-8BB1-4D9D-975A-B2A997EF0014}">
      <dgm:prSet phldrT="[Text]" custT="1"/>
      <dgm:spPr>
        <a:solidFill>
          <a:schemeClr val="accent1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85EE72-99B0-4D4C-B1FA-77A0956F11CC}" type="parTrans" cxnId="{3F3D96A7-203B-477D-8583-437FF2AA6A8F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1EEAF2A-644C-44DA-8820-4948ED6A2396}" type="sibTrans" cxnId="{3F3D96A7-203B-477D-8583-437FF2AA6A8F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0E9173-0455-4A8F-B1B2-24040AD5FE6F}">
      <dgm:prSet phldrT="[Text]" custT="1"/>
      <dgm:spPr>
        <a:solidFill>
          <a:schemeClr val="accent1">
            <a:lumMod val="40000"/>
            <a:lumOff val="60000"/>
          </a:schemeClr>
        </a:solidFill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Không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triệu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(70%)</a:t>
          </a:r>
        </a:p>
      </dgm:t>
    </dgm:pt>
    <dgm:pt modelId="{0F3129AD-A2F5-44B6-A93B-CA5DEEBDD00A}" type="parTrans" cxnId="{26F7BEED-A8DB-4BAB-A32D-F2201CDD015C}">
      <dgm:prSet custT="1"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3584D0-4389-4DE8-9715-E9CE120FAA91}" type="sibTrans" cxnId="{26F7BEED-A8DB-4BAB-A32D-F2201CDD015C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068649-9EB1-40BE-80BB-872382C1DCB8}">
      <dgm:prSet phldrT="[Text]" custT="1"/>
      <dgm:spPr>
        <a:solidFill>
          <a:srgbClr val="FF9900"/>
        </a:solidFill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triệu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9B4BA69-97C6-4B92-9D07-EF4C1D0CC76C}" type="parTrans" cxnId="{55DC9294-5B76-4ED4-9CCC-A4834F58A980}">
      <dgm:prSet custT="1"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B144F8B-812D-47B9-8720-6E4F0E2A2BE7}" type="sibTrans" cxnId="{55DC9294-5B76-4ED4-9CCC-A4834F58A980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A8029D-ACD1-4564-AE2F-3DB92FE439AF}">
      <dgm:prSet phldrT="[Text]" custT="1"/>
      <dgm:spPr>
        <a:solidFill>
          <a:srgbClr val="F38F4B"/>
        </a:solidFill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Viêm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cấp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do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8B66154-E27F-43CA-8765-F6EE8BBEA8DF}" type="parTrans" cxnId="{DD3BF11A-B7CC-4CF4-8197-1B3C43F72BF4}">
      <dgm:prSet custT="1"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E5A7F1-7C95-4164-9FA1-09B4B1CB25DA}" type="sibTrans" cxnId="{DD3BF11A-B7CC-4CF4-8197-1B3C43F72BF4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7DCC378-1593-463F-B51C-503E441DDD2B}">
      <dgm:prSet phldrT="[Text]" custT="1"/>
      <dgm:spPr>
        <a:solidFill>
          <a:srgbClr val="F38F4B"/>
        </a:solidFill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E77D28-F79E-436A-8484-3C969E983EFE}" type="parTrans" cxnId="{E4185EBD-9786-4AA6-9B75-4354C23E00C8}">
      <dgm:prSet custT="1"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7991AF-7B19-49B5-8F2A-03DB74C24E74}" type="sibTrans" cxnId="{E4185EBD-9786-4AA6-9B75-4354C23E00C8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0CBEE0A-FEE5-42C9-A4D1-CA9B82C74CCC}">
      <dgm:prSet phldrT="[Text]" custT="1"/>
      <dgm:spPr>
        <a:solidFill>
          <a:srgbClr val="F38F4B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Viêm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tụy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cấp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do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TM di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trú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BA0FEF-DAEC-4B73-855C-23C8F8FE4F67}" type="parTrans" cxnId="{99F31D88-8C94-46AC-A6FC-909CB753553E}">
      <dgm:prSet custT="1"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73855F-6A8C-4519-8AEC-E8E6358B68A8}" type="sibTrans" cxnId="{99F31D88-8C94-46AC-A6FC-909CB753553E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6817FB8-536E-4110-8B8E-5B4D1F64AEFE}">
      <dgm:prSet phldrT="[Text]" custT="1"/>
      <dgm:spPr>
        <a:solidFill>
          <a:srgbClr val="F38F4B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Viêm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mạn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tính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BA1F025-E063-4474-8F12-35A449C35758}" type="parTrans" cxnId="{2801BAD2-3E1D-4E5D-96CF-1B88C183CDB6}">
      <dgm:prSet custT="1"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0060C61-725E-49EE-B8B7-71056AD0529E}" type="sibTrans" cxnId="{2801BAD2-3E1D-4E5D-96CF-1B88C183CDB6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CE5C19-E892-47E9-B57C-A9AAC2C05C20}">
      <dgm:prSet phldrT="[Text]" custT="1"/>
      <dgm:spPr>
        <a:solidFill>
          <a:srgbClr val="F38F4B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Ung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thư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hội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Mirizzi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..</a:t>
          </a:r>
        </a:p>
      </dgm:t>
    </dgm:pt>
    <dgm:pt modelId="{0C466608-DA05-44E5-AE84-62E270842D26}" type="parTrans" cxnId="{B7B0B8FC-9126-43E1-888A-6BE7A0B2D83E}">
      <dgm:prSet custT="1"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C64373-FD0E-4ACF-9BFF-0C3E3A44AE8C}" type="sibTrans" cxnId="{B7B0B8FC-9126-43E1-888A-6BE7A0B2D83E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131B598-C399-43EC-B8C8-EAE84F5E88A0}">
      <dgm:prSet phldrT="[Text]" custT="1"/>
      <dgm:spPr>
        <a:solidFill>
          <a:srgbClr val="F38F4B"/>
        </a:solidFill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OMC</a:t>
          </a:r>
        </a:p>
      </dgm:t>
    </dgm:pt>
    <dgm:pt modelId="{9631A1AB-311E-4B45-86FA-42EE281718F2}" type="parTrans" cxnId="{D19BC758-22BB-41C6-980B-CE5BA6089196}">
      <dgm:prSet/>
      <dgm:spPr/>
      <dgm:t>
        <a:bodyPr/>
        <a:lstStyle/>
        <a:p>
          <a:endParaRPr lang="en-US"/>
        </a:p>
      </dgm:t>
    </dgm:pt>
    <dgm:pt modelId="{7638B24B-B97A-4839-8D17-183F708F23F4}" type="sibTrans" cxnId="{D19BC758-22BB-41C6-980B-CE5BA6089196}">
      <dgm:prSet/>
      <dgm:spPr/>
      <dgm:t>
        <a:bodyPr/>
        <a:lstStyle/>
        <a:p>
          <a:endParaRPr lang="en-US"/>
        </a:p>
      </dgm:t>
    </dgm:pt>
    <dgm:pt modelId="{8950324D-01F0-4769-8C99-FE2342447472}" type="pres">
      <dgm:prSet presAssocID="{0B10510F-A75D-4F9C-B655-8F841ECE604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6F222FE-BBAD-4B04-B0BF-FF695FC622CB}" type="pres">
      <dgm:prSet presAssocID="{72D7DA51-8BB1-4D9D-975A-B2A997EF0014}" presName="root1" presStyleCnt="0"/>
      <dgm:spPr/>
    </dgm:pt>
    <dgm:pt modelId="{3929D6A9-ACF2-4474-8AFB-0E50501BD11B}" type="pres">
      <dgm:prSet presAssocID="{72D7DA51-8BB1-4D9D-975A-B2A997EF0014}" presName="LevelOneTextNode" presStyleLbl="node0" presStyleIdx="0" presStyleCnt="1" custScaleX="169575" custScaleY="170683" custLinFactX="-8657" custLinFactY="29698" custLinFactNeighborX="-100000" custLinFactNeighborY="100000">
        <dgm:presLayoutVars>
          <dgm:chPref val="3"/>
        </dgm:presLayoutVars>
      </dgm:prSet>
      <dgm:spPr/>
    </dgm:pt>
    <dgm:pt modelId="{A0C1965D-ACDA-4A11-A86D-A454DBEFF3FD}" type="pres">
      <dgm:prSet presAssocID="{72D7DA51-8BB1-4D9D-975A-B2A997EF0014}" presName="level2hierChild" presStyleCnt="0"/>
      <dgm:spPr/>
    </dgm:pt>
    <dgm:pt modelId="{A297C014-433B-4BB9-AC55-61B6AD1C4720}" type="pres">
      <dgm:prSet presAssocID="{0F3129AD-A2F5-44B6-A93B-CA5DEEBDD00A}" presName="conn2-1" presStyleLbl="parChTrans1D2" presStyleIdx="0" presStyleCnt="3"/>
      <dgm:spPr/>
    </dgm:pt>
    <dgm:pt modelId="{4ABC3AB8-5FEB-4A41-80CC-6F42800F3D7E}" type="pres">
      <dgm:prSet presAssocID="{0F3129AD-A2F5-44B6-A93B-CA5DEEBDD00A}" presName="connTx" presStyleLbl="parChTrans1D2" presStyleIdx="0" presStyleCnt="3"/>
      <dgm:spPr/>
    </dgm:pt>
    <dgm:pt modelId="{B1F59DE2-9C60-45D0-8BFF-4880DC5EED40}" type="pres">
      <dgm:prSet presAssocID="{9E0E9173-0455-4A8F-B1B2-24040AD5FE6F}" presName="root2" presStyleCnt="0"/>
      <dgm:spPr/>
    </dgm:pt>
    <dgm:pt modelId="{9A89EB4C-9628-405E-BCA8-A9F515E3F886}" type="pres">
      <dgm:prSet presAssocID="{9E0E9173-0455-4A8F-B1B2-24040AD5FE6F}" presName="LevelTwoTextNode" presStyleLbl="node2" presStyleIdx="0" presStyleCnt="3" custScaleX="155722" custScaleY="161808" custLinFactNeighborX="-95706" custLinFactNeighborY="34295">
        <dgm:presLayoutVars>
          <dgm:chPref val="3"/>
        </dgm:presLayoutVars>
      </dgm:prSet>
      <dgm:spPr/>
    </dgm:pt>
    <dgm:pt modelId="{4408A9E5-FD4B-413C-B7FB-24E27B45E32B}" type="pres">
      <dgm:prSet presAssocID="{9E0E9173-0455-4A8F-B1B2-24040AD5FE6F}" presName="level3hierChild" presStyleCnt="0"/>
      <dgm:spPr/>
    </dgm:pt>
    <dgm:pt modelId="{20BAA107-E8D3-45FB-82D8-A4F6A0F57F09}" type="pres">
      <dgm:prSet presAssocID="{D9B4BA69-97C6-4B92-9D07-EF4C1D0CC76C}" presName="conn2-1" presStyleLbl="parChTrans1D2" presStyleIdx="1" presStyleCnt="3"/>
      <dgm:spPr/>
    </dgm:pt>
    <dgm:pt modelId="{887D31EE-64BB-4426-9241-8BBCF5ED0B4A}" type="pres">
      <dgm:prSet presAssocID="{D9B4BA69-97C6-4B92-9D07-EF4C1D0CC76C}" presName="connTx" presStyleLbl="parChTrans1D2" presStyleIdx="1" presStyleCnt="3"/>
      <dgm:spPr/>
    </dgm:pt>
    <dgm:pt modelId="{072CFBFD-A2F2-40A0-ADF4-222285E9EF15}" type="pres">
      <dgm:prSet presAssocID="{17068649-9EB1-40BE-80BB-872382C1DCB8}" presName="root2" presStyleCnt="0"/>
      <dgm:spPr/>
    </dgm:pt>
    <dgm:pt modelId="{4590D6B6-88A5-48A6-9D2A-8D94EC2DA768}" type="pres">
      <dgm:prSet presAssocID="{17068649-9EB1-40BE-80BB-872382C1DCB8}" presName="LevelTwoTextNode" presStyleLbl="node2" presStyleIdx="1" presStyleCnt="3" custScaleX="147964" custScaleY="168962" custLinFactNeighborX="-94277" custLinFactNeighborY="98315">
        <dgm:presLayoutVars>
          <dgm:chPref val="3"/>
        </dgm:presLayoutVars>
      </dgm:prSet>
      <dgm:spPr/>
    </dgm:pt>
    <dgm:pt modelId="{FA9429AF-086B-45CF-8E39-811306547149}" type="pres">
      <dgm:prSet presAssocID="{17068649-9EB1-40BE-80BB-872382C1DCB8}" presName="level3hierChild" presStyleCnt="0"/>
      <dgm:spPr/>
    </dgm:pt>
    <dgm:pt modelId="{ACEE9963-8049-4584-8880-FD5B32F9F104}" type="pres">
      <dgm:prSet presAssocID="{38E77D28-F79E-436A-8484-3C969E983EFE}" presName="conn2-1" presStyleLbl="parChTrans1D2" presStyleIdx="2" presStyleCnt="3"/>
      <dgm:spPr/>
    </dgm:pt>
    <dgm:pt modelId="{C8ECFCA6-2D0C-4C0B-A44A-119B2E2D7BCB}" type="pres">
      <dgm:prSet presAssocID="{38E77D28-F79E-436A-8484-3C969E983EFE}" presName="connTx" presStyleLbl="parChTrans1D2" presStyleIdx="2" presStyleCnt="3"/>
      <dgm:spPr/>
    </dgm:pt>
    <dgm:pt modelId="{D45AE078-CA33-4B2F-A01C-8E1E3F7330A2}" type="pres">
      <dgm:prSet presAssocID="{27DCC378-1593-463F-B51C-503E441DDD2B}" presName="root2" presStyleCnt="0"/>
      <dgm:spPr/>
    </dgm:pt>
    <dgm:pt modelId="{86CBE83D-D858-4949-BA3F-0D54C31B7E7B}" type="pres">
      <dgm:prSet presAssocID="{27DCC378-1593-463F-B51C-503E441DDD2B}" presName="LevelTwoTextNode" presStyleLbl="node2" presStyleIdx="2" presStyleCnt="3" custScaleX="153097" custScaleY="262414" custLinFactY="100000" custLinFactNeighborX="-94124" custLinFactNeighborY="119367">
        <dgm:presLayoutVars>
          <dgm:chPref val="3"/>
        </dgm:presLayoutVars>
      </dgm:prSet>
      <dgm:spPr/>
    </dgm:pt>
    <dgm:pt modelId="{79C9AA58-74C3-489D-A100-D6315134962A}" type="pres">
      <dgm:prSet presAssocID="{27DCC378-1593-463F-B51C-503E441DDD2B}" presName="level3hierChild" presStyleCnt="0"/>
      <dgm:spPr/>
    </dgm:pt>
    <dgm:pt modelId="{4CD21689-2A3A-4E48-8000-6EAD2F1DDCFD}" type="pres">
      <dgm:prSet presAssocID="{98B66154-E27F-43CA-8765-F6EE8BBEA8DF}" presName="conn2-1" presStyleLbl="parChTrans1D3" presStyleIdx="0" presStyleCnt="5"/>
      <dgm:spPr/>
    </dgm:pt>
    <dgm:pt modelId="{3EABB75D-F151-417A-AAF9-D88860BEE96D}" type="pres">
      <dgm:prSet presAssocID="{98B66154-E27F-43CA-8765-F6EE8BBEA8DF}" presName="connTx" presStyleLbl="parChTrans1D3" presStyleIdx="0" presStyleCnt="5"/>
      <dgm:spPr/>
    </dgm:pt>
    <dgm:pt modelId="{8BDF33C2-953E-40E6-8212-C23C11970829}" type="pres">
      <dgm:prSet presAssocID="{29A8029D-ACD1-4564-AE2F-3DB92FE439AF}" presName="root2" presStyleCnt="0"/>
      <dgm:spPr/>
    </dgm:pt>
    <dgm:pt modelId="{2DE1AD4C-1540-4FA6-A22E-06FE5C4E70E5}" type="pres">
      <dgm:prSet presAssocID="{29A8029D-ACD1-4564-AE2F-3DB92FE439AF}" presName="LevelTwoTextNode" presStyleLbl="node3" presStyleIdx="0" presStyleCnt="5" custScaleX="189180" custScaleY="160687" custLinFactNeighborX="-17794" custLinFactNeighborY="-61000">
        <dgm:presLayoutVars>
          <dgm:chPref val="3"/>
        </dgm:presLayoutVars>
      </dgm:prSet>
      <dgm:spPr/>
    </dgm:pt>
    <dgm:pt modelId="{9917FFF1-63F5-4F09-9AD1-177099BB16F8}" type="pres">
      <dgm:prSet presAssocID="{29A8029D-ACD1-4564-AE2F-3DB92FE439AF}" presName="level3hierChild" presStyleCnt="0"/>
      <dgm:spPr/>
    </dgm:pt>
    <dgm:pt modelId="{B8A09430-1D3B-450A-94DD-C62100CC272A}" type="pres">
      <dgm:prSet presAssocID="{9631A1AB-311E-4B45-86FA-42EE281718F2}" presName="conn2-1" presStyleLbl="parChTrans1D3" presStyleIdx="1" presStyleCnt="5"/>
      <dgm:spPr/>
    </dgm:pt>
    <dgm:pt modelId="{FEB95F94-A26E-4B2D-A460-AA9DBE739F0F}" type="pres">
      <dgm:prSet presAssocID="{9631A1AB-311E-4B45-86FA-42EE281718F2}" presName="connTx" presStyleLbl="parChTrans1D3" presStyleIdx="1" presStyleCnt="5"/>
      <dgm:spPr/>
    </dgm:pt>
    <dgm:pt modelId="{A274A529-822B-4771-9378-C8E190C88A5C}" type="pres">
      <dgm:prSet presAssocID="{8131B598-C399-43EC-B8C8-EAE84F5E88A0}" presName="root2" presStyleCnt="0"/>
      <dgm:spPr/>
    </dgm:pt>
    <dgm:pt modelId="{C497B22F-C7F1-4301-AEC3-4DBD3903315F}" type="pres">
      <dgm:prSet presAssocID="{8131B598-C399-43EC-B8C8-EAE84F5E88A0}" presName="LevelTwoTextNode" presStyleLbl="node3" presStyleIdx="1" presStyleCnt="5" custScaleX="190029" custLinFactNeighborX="-18146" custLinFactNeighborY="-51552">
        <dgm:presLayoutVars>
          <dgm:chPref val="3"/>
        </dgm:presLayoutVars>
      </dgm:prSet>
      <dgm:spPr/>
    </dgm:pt>
    <dgm:pt modelId="{3DDFA47B-6F81-4F71-8514-23E64A34387F}" type="pres">
      <dgm:prSet presAssocID="{8131B598-C399-43EC-B8C8-EAE84F5E88A0}" presName="level3hierChild" presStyleCnt="0"/>
      <dgm:spPr/>
    </dgm:pt>
    <dgm:pt modelId="{F14906FE-E442-402A-8C31-734A779F60E3}" type="pres">
      <dgm:prSet presAssocID="{D2BA0FEF-DAEC-4B73-855C-23C8F8FE4F67}" presName="conn2-1" presStyleLbl="parChTrans1D3" presStyleIdx="2" presStyleCnt="5"/>
      <dgm:spPr/>
    </dgm:pt>
    <dgm:pt modelId="{71D747EB-6483-4501-9274-F8FB6B4C35A3}" type="pres">
      <dgm:prSet presAssocID="{D2BA0FEF-DAEC-4B73-855C-23C8F8FE4F67}" presName="connTx" presStyleLbl="parChTrans1D3" presStyleIdx="2" presStyleCnt="5"/>
      <dgm:spPr/>
    </dgm:pt>
    <dgm:pt modelId="{33772CB5-B024-4D6A-BE93-5D6B9F4BA3C8}" type="pres">
      <dgm:prSet presAssocID="{F0CBEE0A-FEE5-42C9-A4D1-CA9B82C74CCC}" presName="root2" presStyleCnt="0"/>
      <dgm:spPr/>
    </dgm:pt>
    <dgm:pt modelId="{92705868-2477-4AE7-9897-0E6A882A0F68}" type="pres">
      <dgm:prSet presAssocID="{F0CBEE0A-FEE5-42C9-A4D1-CA9B82C74CCC}" presName="LevelTwoTextNode" presStyleLbl="node3" presStyleIdx="2" presStyleCnt="5" custScaleX="189149" custScaleY="222438" custLinFactNeighborX="-18048" custLinFactNeighborY="-24300">
        <dgm:presLayoutVars>
          <dgm:chPref val="3"/>
        </dgm:presLayoutVars>
      </dgm:prSet>
      <dgm:spPr/>
    </dgm:pt>
    <dgm:pt modelId="{3F577D15-6EAF-43FF-AF9D-3FF1F0208EC5}" type="pres">
      <dgm:prSet presAssocID="{F0CBEE0A-FEE5-42C9-A4D1-CA9B82C74CCC}" presName="level3hierChild" presStyleCnt="0"/>
      <dgm:spPr/>
    </dgm:pt>
    <dgm:pt modelId="{88958035-36D2-413A-B3CD-F0BADFC01821}" type="pres">
      <dgm:prSet presAssocID="{3BA1F025-E063-4474-8F12-35A449C35758}" presName="conn2-1" presStyleLbl="parChTrans1D3" presStyleIdx="3" presStyleCnt="5"/>
      <dgm:spPr/>
    </dgm:pt>
    <dgm:pt modelId="{F352AF13-8E1F-4243-969B-3F6E5A37E4C7}" type="pres">
      <dgm:prSet presAssocID="{3BA1F025-E063-4474-8F12-35A449C35758}" presName="connTx" presStyleLbl="parChTrans1D3" presStyleIdx="3" presStyleCnt="5"/>
      <dgm:spPr/>
    </dgm:pt>
    <dgm:pt modelId="{6EB824EE-A7AA-40E2-BF87-86F562D92700}" type="pres">
      <dgm:prSet presAssocID="{16817FB8-536E-4110-8B8E-5B4D1F64AEFE}" presName="root2" presStyleCnt="0"/>
      <dgm:spPr/>
    </dgm:pt>
    <dgm:pt modelId="{3EAC3212-5F84-408C-842E-3749FB262EE9}" type="pres">
      <dgm:prSet presAssocID="{16817FB8-536E-4110-8B8E-5B4D1F64AEFE}" presName="LevelTwoTextNode" presStyleLbl="node3" presStyleIdx="3" presStyleCnt="5" custScaleX="189834" custLinFactNeighborX="-17425" custLinFactNeighborY="-20859">
        <dgm:presLayoutVars>
          <dgm:chPref val="3"/>
        </dgm:presLayoutVars>
      </dgm:prSet>
      <dgm:spPr/>
    </dgm:pt>
    <dgm:pt modelId="{CE2A62B8-F61C-4347-829E-2A0A497FDB01}" type="pres">
      <dgm:prSet presAssocID="{16817FB8-536E-4110-8B8E-5B4D1F64AEFE}" presName="level3hierChild" presStyleCnt="0"/>
      <dgm:spPr/>
    </dgm:pt>
    <dgm:pt modelId="{0732EA5F-A384-42B9-ABD0-B739671EAAB8}" type="pres">
      <dgm:prSet presAssocID="{0C466608-DA05-44E5-AE84-62E270842D26}" presName="conn2-1" presStyleLbl="parChTrans1D3" presStyleIdx="4" presStyleCnt="5"/>
      <dgm:spPr/>
    </dgm:pt>
    <dgm:pt modelId="{2B80F2A3-4551-4C28-90B7-7623E3FDA515}" type="pres">
      <dgm:prSet presAssocID="{0C466608-DA05-44E5-AE84-62E270842D26}" presName="connTx" presStyleLbl="parChTrans1D3" presStyleIdx="4" presStyleCnt="5"/>
      <dgm:spPr/>
    </dgm:pt>
    <dgm:pt modelId="{1AC63B0D-29F4-4BB4-9FF6-F3E0E092D091}" type="pres">
      <dgm:prSet presAssocID="{B9CE5C19-E892-47E9-B57C-A9AAC2C05C20}" presName="root2" presStyleCnt="0"/>
      <dgm:spPr/>
    </dgm:pt>
    <dgm:pt modelId="{4A213BE9-94A3-4BCE-AEA8-1749E96EC820}" type="pres">
      <dgm:prSet presAssocID="{B9CE5C19-E892-47E9-B57C-A9AAC2C05C20}" presName="LevelTwoTextNode" presStyleLbl="node3" presStyleIdx="4" presStyleCnt="5" custScaleX="187656" custScaleY="224133" custLinFactNeighborX="-15103" custLinFactNeighborY="41221">
        <dgm:presLayoutVars>
          <dgm:chPref val="3"/>
        </dgm:presLayoutVars>
      </dgm:prSet>
      <dgm:spPr/>
    </dgm:pt>
    <dgm:pt modelId="{20B4619F-4D6A-47BD-A3BB-5B93E387F7D4}" type="pres">
      <dgm:prSet presAssocID="{B9CE5C19-E892-47E9-B57C-A9AAC2C05C20}" presName="level3hierChild" presStyleCnt="0"/>
      <dgm:spPr/>
    </dgm:pt>
  </dgm:ptLst>
  <dgm:cxnLst>
    <dgm:cxn modelId="{635FA502-744B-4C97-8234-3120559B2642}" type="presOf" srcId="{9631A1AB-311E-4B45-86FA-42EE281718F2}" destId="{FEB95F94-A26E-4B2D-A460-AA9DBE739F0F}" srcOrd="1" destOrd="0" presId="urn:microsoft.com/office/officeart/2005/8/layout/hierarchy2"/>
    <dgm:cxn modelId="{6020100C-65C6-42FC-BCB1-4C992C5A040B}" type="presOf" srcId="{0B10510F-A75D-4F9C-B655-8F841ECE604F}" destId="{8950324D-01F0-4769-8C99-FE2342447472}" srcOrd="0" destOrd="0" presId="urn:microsoft.com/office/officeart/2005/8/layout/hierarchy2"/>
    <dgm:cxn modelId="{9A66980C-857D-42EC-964B-2C905742A585}" type="presOf" srcId="{0F3129AD-A2F5-44B6-A93B-CA5DEEBDD00A}" destId="{4ABC3AB8-5FEB-4A41-80CC-6F42800F3D7E}" srcOrd="1" destOrd="0" presId="urn:microsoft.com/office/officeart/2005/8/layout/hierarchy2"/>
    <dgm:cxn modelId="{DD3BF11A-B7CC-4CF4-8197-1B3C43F72BF4}" srcId="{27DCC378-1593-463F-B51C-503E441DDD2B}" destId="{29A8029D-ACD1-4564-AE2F-3DB92FE439AF}" srcOrd="0" destOrd="0" parTransId="{98B66154-E27F-43CA-8765-F6EE8BBEA8DF}" sibTransId="{4AE5A7F1-7C95-4164-9FA1-09B4B1CB25DA}"/>
    <dgm:cxn modelId="{37688623-3E85-4E8D-B6AC-12F0773318EB}" type="presOf" srcId="{D9B4BA69-97C6-4B92-9D07-EF4C1D0CC76C}" destId="{887D31EE-64BB-4426-9241-8BBCF5ED0B4A}" srcOrd="1" destOrd="0" presId="urn:microsoft.com/office/officeart/2005/8/layout/hierarchy2"/>
    <dgm:cxn modelId="{423C5C28-3D4D-4FF2-A75C-94EDB2BBF4CB}" type="presOf" srcId="{3BA1F025-E063-4474-8F12-35A449C35758}" destId="{F352AF13-8E1F-4243-969B-3F6E5A37E4C7}" srcOrd="1" destOrd="0" presId="urn:microsoft.com/office/officeart/2005/8/layout/hierarchy2"/>
    <dgm:cxn modelId="{1F232034-F1AB-45B8-AF5A-E7DF84A23FB4}" type="presOf" srcId="{F0CBEE0A-FEE5-42C9-A4D1-CA9B82C74CCC}" destId="{92705868-2477-4AE7-9897-0E6A882A0F68}" srcOrd="0" destOrd="0" presId="urn:microsoft.com/office/officeart/2005/8/layout/hierarchy2"/>
    <dgm:cxn modelId="{54FA943B-0D99-4156-B77C-3F49B9E01410}" type="presOf" srcId="{0F3129AD-A2F5-44B6-A93B-CA5DEEBDD00A}" destId="{A297C014-433B-4BB9-AC55-61B6AD1C4720}" srcOrd="0" destOrd="0" presId="urn:microsoft.com/office/officeart/2005/8/layout/hierarchy2"/>
    <dgm:cxn modelId="{BF1B975B-9A1E-4CF1-91D9-16DE1B414565}" type="presOf" srcId="{27DCC378-1593-463F-B51C-503E441DDD2B}" destId="{86CBE83D-D858-4949-BA3F-0D54C31B7E7B}" srcOrd="0" destOrd="0" presId="urn:microsoft.com/office/officeart/2005/8/layout/hierarchy2"/>
    <dgm:cxn modelId="{87D7D05F-B1B1-4314-8919-68AE661E4B76}" type="presOf" srcId="{B9CE5C19-E892-47E9-B57C-A9AAC2C05C20}" destId="{4A213BE9-94A3-4BCE-AEA8-1749E96EC820}" srcOrd="0" destOrd="0" presId="urn:microsoft.com/office/officeart/2005/8/layout/hierarchy2"/>
    <dgm:cxn modelId="{C37F4C6E-BEE6-4227-9404-A4CE664132D5}" type="presOf" srcId="{D2BA0FEF-DAEC-4B73-855C-23C8F8FE4F67}" destId="{F14906FE-E442-402A-8C31-734A779F60E3}" srcOrd="0" destOrd="0" presId="urn:microsoft.com/office/officeart/2005/8/layout/hierarchy2"/>
    <dgm:cxn modelId="{315F0D71-D227-4634-A823-CEF9CA335292}" type="presOf" srcId="{9E0E9173-0455-4A8F-B1B2-24040AD5FE6F}" destId="{9A89EB4C-9628-405E-BCA8-A9F515E3F886}" srcOrd="0" destOrd="0" presId="urn:microsoft.com/office/officeart/2005/8/layout/hierarchy2"/>
    <dgm:cxn modelId="{79F3D952-BC1B-412E-8D8C-D87047575824}" type="presOf" srcId="{38E77D28-F79E-436A-8484-3C969E983EFE}" destId="{ACEE9963-8049-4584-8880-FD5B32F9F104}" srcOrd="0" destOrd="0" presId="urn:microsoft.com/office/officeart/2005/8/layout/hierarchy2"/>
    <dgm:cxn modelId="{F5779B55-FB73-496E-9C85-C0FF3BD1A3EE}" type="presOf" srcId="{D9B4BA69-97C6-4B92-9D07-EF4C1D0CC76C}" destId="{20BAA107-E8D3-45FB-82D8-A4F6A0F57F09}" srcOrd="0" destOrd="0" presId="urn:microsoft.com/office/officeart/2005/8/layout/hierarchy2"/>
    <dgm:cxn modelId="{D19BC758-22BB-41C6-980B-CE5BA6089196}" srcId="{27DCC378-1593-463F-B51C-503E441DDD2B}" destId="{8131B598-C399-43EC-B8C8-EAE84F5E88A0}" srcOrd="1" destOrd="0" parTransId="{9631A1AB-311E-4B45-86FA-42EE281718F2}" sibTransId="{7638B24B-B97A-4839-8D17-183F708F23F4}"/>
    <dgm:cxn modelId="{56020D7A-2C00-4447-BFEA-2D560D373A0F}" type="presOf" srcId="{3BA1F025-E063-4474-8F12-35A449C35758}" destId="{88958035-36D2-413A-B3CD-F0BADFC01821}" srcOrd="0" destOrd="0" presId="urn:microsoft.com/office/officeart/2005/8/layout/hierarchy2"/>
    <dgm:cxn modelId="{E233A17B-6F7E-4A98-8E86-8D48AACC34BC}" type="presOf" srcId="{0C466608-DA05-44E5-AE84-62E270842D26}" destId="{2B80F2A3-4551-4C28-90B7-7623E3FDA515}" srcOrd="1" destOrd="0" presId="urn:microsoft.com/office/officeart/2005/8/layout/hierarchy2"/>
    <dgm:cxn modelId="{99F31D88-8C94-46AC-A6FC-909CB753553E}" srcId="{27DCC378-1593-463F-B51C-503E441DDD2B}" destId="{F0CBEE0A-FEE5-42C9-A4D1-CA9B82C74CCC}" srcOrd="2" destOrd="0" parTransId="{D2BA0FEF-DAEC-4B73-855C-23C8F8FE4F67}" sibTransId="{5873855F-6A8C-4519-8AEC-E8E6358B68A8}"/>
    <dgm:cxn modelId="{55DC9294-5B76-4ED4-9CCC-A4834F58A980}" srcId="{72D7DA51-8BB1-4D9D-975A-B2A997EF0014}" destId="{17068649-9EB1-40BE-80BB-872382C1DCB8}" srcOrd="1" destOrd="0" parTransId="{D9B4BA69-97C6-4B92-9D07-EF4C1D0CC76C}" sibTransId="{3B144F8B-812D-47B9-8720-6E4F0E2A2BE7}"/>
    <dgm:cxn modelId="{A0099F9E-2623-45A8-9310-BCFFD0C9AF57}" type="presOf" srcId="{D2BA0FEF-DAEC-4B73-855C-23C8F8FE4F67}" destId="{71D747EB-6483-4501-9274-F8FB6B4C35A3}" srcOrd="1" destOrd="0" presId="urn:microsoft.com/office/officeart/2005/8/layout/hierarchy2"/>
    <dgm:cxn modelId="{C1F247A2-7290-414F-9742-F38BAB593D72}" type="presOf" srcId="{98B66154-E27F-43CA-8765-F6EE8BBEA8DF}" destId="{4CD21689-2A3A-4E48-8000-6EAD2F1DDCFD}" srcOrd="0" destOrd="0" presId="urn:microsoft.com/office/officeart/2005/8/layout/hierarchy2"/>
    <dgm:cxn modelId="{3F3D96A7-203B-477D-8583-437FF2AA6A8F}" srcId="{0B10510F-A75D-4F9C-B655-8F841ECE604F}" destId="{72D7DA51-8BB1-4D9D-975A-B2A997EF0014}" srcOrd="0" destOrd="0" parTransId="{D885EE72-99B0-4D4C-B1FA-77A0956F11CC}" sibTransId="{41EEAF2A-644C-44DA-8820-4948ED6A2396}"/>
    <dgm:cxn modelId="{FE12C9B9-52FB-453E-A920-D780E85D2685}" type="presOf" srcId="{72D7DA51-8BB1-4D9D-975A-B2A997EF0014}" destId="{3929D6A9-ACF2-4474-8AFB-0E50501BD11B}" srcOrd="0" destOrd="0" presId="urn:microsoft.com/office/officeart/2005/8/layout/hierarchy2"/>
    <dgm:cxn modelId="{E4185EBD-9786-4AA6-9B75-4354C23E00C8}" srcId="{72D7DA51-8BB1-4D9D-975A-B2A997EF0014}" destId="{27DCC378-1593-463F-B51C-503E441DDD2B}" srcOrd="2" destOrd="0" parTransId="{38E77D28-F79E-436A-8484-3C969E983EFE}" sibTransId="{047991AF-7B19-49B5-8F2A-03DB74C24E74}"/>
    <dgm:cxn modelId="{09B5B4BE-94E8-4E17-9673-C6D938787272}" type="presOf" srcId="{9631A1AB-311E-4B45-86FA-42EE281718F2}" destId="{B8A09430-1D3B-450A-94DD-C62100CC272A}" srcOrd="0" destOrd="0" presId="urn:microsoft.com/office/officeart/2005/8/layout/hierarchy2"/>
    <dgm:cxn modelId="{0BC817CE-90EA-4322-8C2C-E3D1AED5028D}" type="presOf" srcId="{16817FB8-536E-4110-8B8E-5B4D1F64AEFE}" destId="{3EAC3212-5F84-408C-842E-3749FB262EE9}" srcOrd="0" destOrd="0" presId="urn:microsoft.com/office/officeart/2005/8/layout/hierarchy2"/>
    <dgm:cxn modelId="{C28123D0-8680-4F47-8510-39208ED4FDEF}" type="presOf" srcId="{17068649-9EB1-40BE-80BB-872382C1DCB8}" destId="{4590D6B6-88A5-48A6-9D2A-8D94EC2DA768}" srcOrd="0" destOrd="0" presId="urn:microsoft.com/office/officeart/2005/8/layout/hierarchy2"/>
    <dgm:cxn modelId="{2801BAD2-3E1D-4E5D-96CF-1B88C183CDB6}" srcId="{27DCC378-1593-463F-B51C-503E441DDD2B}" destId="{16817FB8-536E-4110-8B8E-5B4D1F64AEFE}" srcOrd="3" destOrd="0" parTransId="{3BA1F025-E063-4474-8F12-35A449C35758}" sibTransId="{F0060C61-725E-49EE-B8B7-71056AD0529E}"/>
    <dgm:cxn modelId="{C335EFD4-6444-426E-9140-444E1A67F0B1}" type="presOf" srcId="{8131B598-C399-43EC-B8C8-EAE84F5E88A0}" destId="{C497B22F-C7F1-4301-AEC3-4DBD3903315F}" srcOrd="0" destOrd="0" presId="urn:microsoft.com/office/officeart/2005/8/layout/hierarchy2"/>
    <dgm:cxn modelId="{26F7BEED-A8DB-4BAB-A32D-F2201CDD015C}" srcId="{72D7DA51-8BB1-4D9D-975A-B2A997EF0014}" destId="{9E0E9173-0455-4A8F-B1B2-24040AD5FE6F}" srcOrd="0" destOrd="0" parTransId="{0F3129AD-A2F5-44B6-A93B-CA5DEEBDD00A}" sibTransId="{CB3584D0-4389-4DE8-9715-E9CE120FAA91}"/>
    <dgm:cxn modelId="{5859CBED-0DCC-462F-B395-0794CFAA0546}" type="presOf" srcId="{29A8029D-ACD1-4564-AE2F-3DB92FE439AF}" destId="{2DE1AD4C-1540-4FA6-A22E-06FE5C4E70E5}" srcOrd="0" destOrd="0" presId="urn:microsoft.com/office/officeart/2005/8/layout/hierarchy2"/>
    <dgm:cxn modelId="{4EBC08F6-567F-4E5B-9E31-B2B8735AAC85}" type="presOf" srcId="{98B66154-E27F-43CA-8765-F6EE8BBEA8DF}" destId="{3EABB75D-F151-417A-AAF9-D88860BEE96D}" srcOrd="1" destOrd="0" presId="urn:microsoft.com/office/officeart/2005/8/layout/hierarchy2"/>
    <dgm:cxn modelId="{BC9D52FA-D93D-442A-B436-82C91AAFD8F9}" type="presOf" srcId="{38E77D28-F79E-436A-8484-3C969E983EFE}" destId="{C8ECFCA6-2D0C-4C0B-A44A-119B2E2D7BCB}" srcOrd="1" destOrd="0" presId="urn:microsoft.com/office/officeart/2005/8/layout/hierarchy2"/>
    <dgm:cxn modelId="{9CF88EFA-3F0C-4C5A-B49A-4AEDC9D18A24}" type="presOf" srcId="{0C466608-DA05-44E5-AE84-62E270842D26}" destId="{0732EA5F-A384-42B9-ABD0-B739671EAAB8}" srcOrd="0" destOrd="0" presId="urn:microsoft.com/office/officeart/2005/8/layout/hierarchy2"/>
    <dgm:cxn modelId="{B7B0B8FC-9126-43E1-888A-6BE7A0B2D83E}" srcId="{27DCC378-1593-463F-B51C-503E441DDD2B}" destId="{B9CE5C19-E892-47E9-B57C-A9AAC2C05C20}" srcOrd="4" destOrd="0" parTransId="{0C466608-DA05-44E5-AE84-62E270842D26}" sibTransId="{5DC64373-FD0E-4ACF-9BFF-0C3E3A44AE8C}"/>
    <dgm:cxn modelId="{4E16BA2D-C241-494B-A235-E22FC4866F5B}" type="presParOf" srcId="{8950324D-01F0-4769-8C99-FE2342447472}" destId="{A6F222FE-BBAD-4B04-B0BF-FF695FC622CB}" srcOrd="0" destOrd="0" presId="urn:microsoft.com/office/officeart/2005/8/layout/hierarchy2"/>
    <dgm:cxn modelId="{A9948C62-059C-4E66-BC79-E7FF37AC2777}" type="presParOf" srcId="{A6F222FE-BBAD-4B04-B0BF-FF695FC622CB}" destId="{3929D6A9-ACF2-4474-8AFB-0E50501BD11B}" srcOrd="0" destOrd="0" presId="urn:microsoft.com/office/officeart/2005/8/layout/hierarchy2"/>
    <dgm:cxn modelId="{96D0A31B-0A3C-417A-8AC6-85A31A5BB374}" type="presParOf" srcId="{A6F222FE-BBAD-4B04-B0BF-FF695FC622CB}" destId="{A0C1965D-ACDA-4A11-A86D-A454DBEFF3FD}" srcOrd="1" destOrd="0" presId="urn:microsoft.com/office/officeart/2005/8/layout/hierarchy2"/>
    <dgm:cxn modelId="{4E5B4713-2B6F-45CF-918E-0ACC6A21DBEB}" type="presParOf" srcId="{A0C1965D-ACDA-4A11-A86D-A454DBEFF3FD}" destId="{A297C014-433B-4BB9-AC55-61B6AD1C4720}" srcOrd="0" destOrd="0" presId="urn:microsoft.com/office/officeart/2005/8/layout/hierarchy2"/>
    <dgm:cxn modelId="{204E4298-311F-4498-AB77-A82362455066}" type="presParOf" srcId="{A297C014-433B-4BB9-AC55-61B6AD1C4720}" destId="{4ABC3AB8-5FEB-4A41-80CC-6F42800F3D7E}" srcOrd="0" destOrd="0" presId="urn:microsoft.com/office/officeart/2005/8/layout/hierarchy2"/>
    <dgm:cxn modelId="{FA98F0B0-5568-4ECE-B3F5-9E83A412B04E}" type="presParOf" srcId="{A0C1965D-ACDA-4A11-A86D-A454DBEFF3FD}" destId="{B1F59DE2-9C60-45D0-8BFF-4880DC5EED40}" srcOrd="1" destOrd="0" presId="urn:microsoft.com/office/officeart/2005/8/layout/hierarchy2"/>
    <dgm:cxn modelId="{9CE5A0CF-3591-4CDD-A632-AD9324F9A269}" type="presParOf" srcId="{B1F59DE2-9C60-45D0-8BFF-4880DC5EED40}" destId="{9A89EB4C-9628-405E-BCA8-A9F515E3F886}" srcOrd="0" destOrd="0" presId="urn:microsoft.com/office/officeart/2005/8/layout/hierarchy2"/>
    <dgm:cxn modelId="{D50DC5B5-5B99-4437-9633-7E3E401F5E16}" type="presParOf" srcId="{B1F59DE2-9C60-45D0-8BFF-4880DC5EED40}" destId="{4408A9E5-FD4B-413C-B7FB-24E27B45E32B}" srcOrd="1" destOrd="0" presId="urn:microsoft.com/office/officeart/2005/8/layout/hierarchy2"/>
    <dgm:cxn modelId="{02F56B3E-A20B-4A68-B73B-50E93648721C}" type="presParOf" srcId="{A0C1965D-ACDA-4A11-A86D-A454DBEFF3FD}" destId="{20BAA107-E8D3-45FB-82D8-A4F6A0F57F09}" srcOrd="2" destOrd="0" presId="urn:microsoft.com/office/officeart/2005/8/layout/hierarchy2"/>
    <dgm:cxn modelId="{9563E617-24C1-437A-99E1-467AD688512D}" type="presParOf" srcId="{20BAA107-E8D3-45FB-82D8-A4F6A0F57F09}" destId="{887D31EE-64BB-4426-9241-8BBCF5ED0B4A}" srcOrd="0" destOrd="0" presId="urn:microsoft.com/office/officeart/2005/8/layout/hierarchy2"/>
    <dgm:cxn modelId="{1A9F0581-0AB1-4211-9B69-7C6B4F660FA5}" type="presParOf" srcId="{A0C1965D-ACDA-4A11-A86D-A454DBEFF3FD}" destId="{072CFBFD-A2F2-40A0-ADF4-222285E9EF15}" srcOrd="3" destOrd="0" presId="urn:microsoft.com/office/officeart/2005/8/layout/hierarchy2"/>
    <dgm:cxn modelId="{60E72D90-48C3-41C6-8B8C-FB987DA24709}" type="presParOf" srcId="{072CFBFD-A2F2-40A0-ADF4-222285E9EF15}" destId="{4590D6B6-88A5-48A6-9D2A-8D94EC2DA768}" srcOrd="0" destOrd="0" presId="urn:microsoft.com/office/officeart/2005/8/layout/hierarchy2"/>
    <dgm:cxn modelId="{1E1B57F2-4ADD-4407-BDD7-D8649EC817DA}" type="presParOf" srcId="{072CFBFD-A2F2-40A0-ADF4-222285E9EF15}" destId="{FA9429AF-086B-45CF-8E39-811306547149}" srcOrd="1" destOrd="0" presId="urn:microsoft.com/office/officeart/2005/8/layout/hierarchy2"/>
    <dgm:cxn modelId="{FAEF3BFD-0DB3-4C58-9268-48B4CAB2BA02}" type="presParOf" srcId="{A0C1965D-ACDA-4A11-A86D-A454DBEFF3FD}" destId="{ACEE9963-8049-4584-8880-FD5B32F9F104}" srcOrd="4" destOrd="0" presId="urn:microsoft.com/office/officeart/2005/8/layout/hierarchy2"/>
    <dgm:cxn modelId="{E86A0BE1-4424-426D-8910-82750B86C71C}" type="presParOf" srcId="{ACEE9963-8049-4584-8880-FD5B32F9F104}" destId="{C8ECFCA6-2D0C-4C0B-A44A-119B2E2D7BCB}" srcOrd="0" destOrd="0" presId="urn:microsoft.com/office/officeart/2005/8/layout/hierarchy2"/>
    <dgm:cxn modelId="{E1F0D246-3008-4FB9-9196-3BA53E83F858}" type="presParOf" srcId="{A0C1965D-ACDA-4A11-A86D-A454DBEFF3FD}" destId="{D45AE078-CA33-4B2F-A01C-8E1E3F7330A2}" srcOrd="5" destOrd="0" presId="urn:microsoft.com/office/officeart/2005/8/layout/hierarchy2"/>
    <dgm:cxn modelId="{D6C750B4-F31D-4110-B1ED-573A6F818F40}" type="presParOf" srcId="{D45AE078-CA33-4B2F-A01C-8E1E3F7330A2}" destId="{86CBE83D-D858-4949-BA3F-0D54C31B7E7B}" srcOrd="0" destOrd="0" presId="urn:microsoft.com/office/officeart/2005/8/layout/hierarchy2"/>
    <dgm:cxn modelId="{097A5E0A-B7FC-4655-8791-92383FF0EE71}" type="presParOf" srcId="{D45AE078-CA33-4B2F-A01C-8E1E3F7330A2}" destId="{79C9AA58-74C3-489D-A100-D6315134962A}" srcOrd="1" destOrd="0" presId="urn:microsoft.com/office/officeart/2005/8/layout/hierarchy2"/>
    <dgm:cxn modelId="{70DBBF20-1E2A-4A76-8E5B-C0F70A95D26D}" type="presParOf" srcId="{79C9AA58-74C3-489D-A100-D6315134962A}" destId="{4CD21689-2A3A-4E48-8000-6EAD2F1DDCFD}" srcOrd="0" destOrd="0" presId="urn:microsoft.com/office/officeart/2005/8/layout/hierarchy2"/>
    <dgm:cxn modelId="{D867EE0D-60E4-47AC-9828-DFD45801C7F0}" type="presParOf" srcId="{4CD21689-2A3A-4E48-8000-6EAD2F1DDCFD}" destId="{3EABB75D-F151-417A-AAF9-D88860BEE96D}" srcOrd="0" destOrd="0" presId="urn:microsoft.com/office/officeart/2005/8/layout/hierarchy2"/>
    <dgm:cxn modelId="{42362D51-D68F-4997-9404-64EC2971CB2E}" type="presParOf" srcId="{79C9AA58-74C3-489D-A100-D6315134962A}" destId="{8BDF33C2-953E-40E6-8212-C23C11970829}" srcOrd="1" destOrd="0" presId="urn:microsoft.com/office/officeart/2005/8/layout/hierarchy2"/>
    <dgm:cxn modelId="{403ACCBD-B397-4BDE-A4C9-094A125CE9DF}" type="presParOf" srcId="{8BDF33C2-953E-40E6-8212-C23C11970829}" destId="{2DE1AD4C-1540-4FA6-A22E-06FE5C4E70E5}" srcOrd="0" destOrd="0" presId="urn:microsoft.com/office/officeart/2005/8/layout/hierarchy2"/>
    <dgm:cxn modelId="{57A47382-52CD-4BC4-8B44-27F1342E0BAF}" type="presParOf" srcId="{8BDF33C2-953E-40E6-8212-C23C11970829}" destId="{9917FFF1-63F5-4F09-9AD1-177099BB16F8}" srcOrd="1" destOrd="0" presId="urn:microsoft.com/office/officeart/2005/8/layout/hierarchy2"/>
    <dgm:cxn modelId="{A305B764-E364-4675-A5ED-9761642DE495}" type="presParOf" srcId="{79C9AA58-74C3-489D-A100-D6315134962A}" destId="{B8A09430-1D3B-450A-94DD-C62100CC272A}" srcOrd="2" destOrd="0" presId="urn:microsoft.com/office/officeart/2005/8/layout/hierarchy2"/>
    <dgm:cxn modelId="{B7CEDAD5-E08D-4AE6-9F75-B6DBCFA0C4C3}" type="presParOf" srcId="{B8A09430-1D3B-450A-94DD-C62100CC272A}" destId="{FEB95F94-A26E-4B2D-A460-AA9DBE739F0F}" srcOrd="0" destOrd="0" presId="urn:microsoft.com/office/officeart/2005/8/layout/hierarchy2"/>
    <dgm:cxn modelId="{72787EA8-25B9-42C2-B14F-B743F6165B8E}" type="presParOf" srcId="{79C9AA58-74C3-489D-A100-D6315134962A}" destId="{A274A529-822B-4771-9378-C8E190C88A5C}" srcOrd="3" destOrd="0" presId="urn:microsoft.com/office/officeart/2005/8/layout/hierarchy2"/>
    <dgm:cxn modelId="{F085A844-C3FC-41C3-989E-36924BF3A4D6}" type="presParOf" srcId="{A274A529-822B-4771-9378-C8E190C88A5C}" destId="{C497B22F-C7F1-4301-AEC3-4DBD3903315F}" srcOrd="0" destOrd="0" presId="urn:microsoft.com/office/officeart/2005/8/layout/hierarchy2"/>
    <dgm:cxn modelId="{EF965B1A-6A82-494A-B418-5EBB6C483E77}" type="presParOf" srcId="{A274A529-822B-4771-9378-C8E190C88A5C}" destId="{3DDFA47B-6F81-4F71-8514-23E64A34387F}" srcOrd="1" destOrd="0" presId="urn:microsoft.com/office/officeart/2005/8/layout/hierarchy2"/>
    <dgm:cxn modelId="{869681C5-58C9-4155-AF54-B2E54AF36AFB}" type="presParOf" srcId="{79C9AA58-74C3-489D-A100-D6315134962A}" destId="{F14906FE-E442-402A-8C31-734A779F60E3}" srcOrd="4" destOrd="0" presId="urn:microsoft.com/office/officeart/2005/8/layout/hierarchy2"/>
    <dgm:cxn modelId="{8016ECCA-C9D3-4C4A-91CC-36A673596CB4}" type="presParOf" srcId="{F14906FE-E442-402A-8C31-734A779F60E3}" destId="{71D747EB-6483-4501-9274-F8FB6B4C35A3}" srcOrd="0" destOrd="0" presId="urn:microsoft.com/office/officeart/2005/8/layout/hierarchy2"/>
    <dgm:cxn modelId="{F3AE74DD-83A5-43E5-9209-FABE0DC1CF91}" type="presParOf" srcId="{79C9AA58-74C3-489D-A100-D6315134962A}" destId="{33772CB5-B024-4D6A-BE93-5D6B9F4BA3C8}" srcOrd="5" destOrd="0" presId="urn:microsoft.com/office/officeart/2005/8/layout/hierarchy2"/>
    <dgm:cxn modelId="{F06983CC-8DA3-486B-BBBE-3195E0A2C228}" type="presParOf" srcId="{33772CB5-B024-4D6A-BE93-5D6B9F4BA3C8}" destId="{92705868-2477-4AE7-9897-0E6A882A0F68}" srcOrd="0" destOrd="0" presId="urn:microsoft.com/office/officeart/2005/8/layout/hierarchy2"/>
    <dgm:cxn modelId="{700888F8-86ED-4A88-A4EB-9A9D7692CDD9}" type="presParOf" srcId="{33772CB5-B024-4D6A-BE93-5D6B9F4BA3C8}" destId="{3F577D15-6EAF-43FF-AF9D-3FF1F0208EC5}" srcOrd="1" destOrd="0" presId="urn:microsoft.com/office/officeart/2005/8/layout/hierarchy2"/>
    <dgm:cxn modelId="{E867C326-7BDA-4C17-B3AD-B089963A30E9}" type="presParOf" srcId="{79C9AA58-74C3-489D-A100-D6315134962A}" destId="{88958035-36D2-413A-B3CD-F0BADFC01821}" srcOrd="6" destOrd="0" presId="urn:microsoft.com/office/officeart/2005/8/layout/hierarchy2"/>
    <dgm:cxn modelId="{6EA5A3D0-C8A6-4EA8-A279-5DC6BF5B76EC}" type="presParOf" srcId="{88958035-36D2-413A-B3CD-F0BADFC01821}" destId="{F352AF13-8E1F-4243-969B-3F6E5A37E4C7}" srcOrd="0" destOrd="0" presId="urn:microsoft.com/office/officeart/2005/8/layout/hierarchy2"/>
    <dgm:cxn modelId="{4C17666D-1979-49B0-9F18-C3DEAD45589B}" type="presParOf" srcId="{79C9AA58-74C3-489D-A100-D6315134962A}" destId="{6EB824EE-A7AA-40E2-BF87-86F562D92700}" srcOrd="7" destOrd="0" presId="urn:microsoft.com/office/officeart/2005/8/layout/hierarchy2"/>
    <dgm:cxn modelId="{2EDA7C13-91F8-408D-BEB2-824C9D286255}" type="presParOf" srcId="{6EB824EE-A7AA-40E2-BF87-86F562D92700}" destId="{3EAC3212-5F84-408C-842E-3749FB262EE9}" srcOrd="0" destOrd="0" presId="urn:microsoft.com/office/officeart/2005/8/layout/hierarchy2"/>
    <dgm:cxn modelId="{406C0560-2359-4E98-95F6-846BA163FE07}" type="presParOf" srcId="{6EB824EE-A7AA-40E2-BF87-86F562D92700}" destId="{CE2A62B8-F61C-4347-829E-2A0A497FDB01}" srcOrd="1" destOrd="0" presId="urn:microsoft.com/office/officeart/2005/8/layout/hierarchy2"/>
    <dgm:cxn modelId="{8FA88D7F-20A5-40AD-8A8A-2EEB07FC3B24}" type="presParOf" srcId="{79C9AA58-74C3-489D-A100-D6315134962A}" destId="{0732EA5F-A384-42B9-ABD0-B739671EAAB8}" srcOrd="8" destOrd="0" presId="urn:microsoft.com/office/officeart/2005/8/layout/hierarchy2"/>
    <dgm:cxn modelId="{25FEFD74-58AE-4604-A2A4-D064D7FCAE6E}" type="presParOf" srcId="{0732EA5F-A384-42B9-ABD0-B739671EAAB8}" destId="{2B80F2A3-4551-4C28-90B7-7623E3FDA515}" srcOrd="0" destOrd="0" presId="urn:microsoft.com/office/officeart/2005/8/layout/hierarchy2"/>
    <dgm:cxn modelId="{4A50A87F-EC84-4E16-80CE-0F53A4856F0B}" type="presParOf" srcId="{79C9AA58-74C3-489D-A100-D6315134962A}" destId="{1AC63B0D-29F4-4BB4-9FF6-F3E0E092D091}" srcOrd="9" destOrd="0" presId="urn:microsoft.com/office/officeart/2005/8/layout/hierarchy2"/>
    <dgm:cxn modelId="{454F49EC-3F3F-4630-A79E-A9F2205E106D}" type="presParOf" srcId="{1AC63B0D-29F4-4BB4-9FF6-F3E0E092D091}" destId="{4A213BE9-94A3-4BCE-AEA8-1749E96EC820}" srcOrd="0" destOrd="0" presId="urn:microsoft.com/office/officeart/2005/8/layout/hierarchy2"/>
    <dgm:cxn modelId="{BC6F01CB-5DA3-49CB-B5E4-D3D368B88ABD}" type="presParOf" srcId="{1AC63B0D-29F4-4BB4-9FF6-F3E0E092D091}" destId="{20B4619F-4D6A-47BD-A3BB-5B93E387F7D4}" srcOrd="1" destOrd="0" presId="urn:microsoft.com/office/officeart/2005/8/layout/hierarchy2"/>
  </dgm:cxnLst>
  <dgm:bg>
    <a:solidFill>
      <a:schemeClr val="bg1"/>
    </a:solidFill>
  </dgm:bg>
  <dgm:whole>
    <a:ln>
      <a:solidFill>
        <a:schemeClr val="accent5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A49DE4-A8EC-4B78-AF36-67A4CFB3665D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B2DAB5-50F6-4159-A08E-C3799C640786}">
      <dgm:prSet phldrT="[Text]"/>
      <dgm:spPr/>
      <dgm:t>
        <a:bodyPr/>
        <a:lstStyle/>
        <a:p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C7FBEBA-09E6-494F-8A35-9A5F6C40D630}" type="parTrans" cxnId="{75BB3FB7-DF27-4FCB-BCB3-110E2E00F29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9A244C-5C9A-4B52-8830-3E785DF104B7}" type="sibTrans" cxnId="{75BB3FB7-DF27-4FCB-BCB3-110E2E00F29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2C6AFA3-00A9-4F52-B198-EFBCA81A81B4}">
      <dgm:prSet phldrT="[Text]"/>
      <dgm:spPr/>
      <dgm:t>
        <a:bodyPr/>
        <a:lstStyle/>
        <a:p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sắc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tố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CC3FF20-CA56-4997-B7A0-38C8E6097808}" type="parTrans" cxnId="{C52F0E24-E21C-43DE-A621-FEC6892C848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F4D439-99FB-45DA-B376-E8407FE04552}" type="sibTrans" cxnId="{C52F0E24-E21C-43DE-A621-FEC6892C848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B71A4D-F353-4188-932F-F1B76613A011}">
      <dgm:prSet phldrT="[Text]"/>
      <dgm:spPr/>
      <dgm:t>
        <a:bodyPr/>
        <a:lstStyle/>
        <a:p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cholesterol</a:t>
          </a:r>
        </a:p>
      </dgm:t>
    </dgm:pt>
    <dgm:pt modelId="{B6215493-3487-4B54-A7AC-FCD00F9656F8}" type="parTrans" cxnId="{12558951-3E54-43F4-B205-0D717596746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AED765-5E5D-4976-869F-A6D753CBCCA3}" type="sibTrans" cxnId="{12558951-3E54-43F4-B205-0D717596746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601C36-66D0-49C3-900E-E5C5B7CD6B13}">
      <dgm:prSet phldrT="[Text]"/>
      <dgm:spPr/>
      <dgm:t>
        <a:bodyPr/>
        <a:lstStyle/>
        <a:p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hỗn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hợp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0E3335D-CA02-4C61-BDDF-3069BC7C9E7D}" type="parTrans" cxnId="{363280FA-AB92-454C-B8D4-F14F2C812E5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2CE189-DF98-4827-82AF-3058B1D9C297}" type="sibTrans" cxnId="{363280FA-AB92-454C-B8D4-F14F2C812E5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8ADB1D-CCB5-4C95-AB41-2D68817DEBB9}">
      <dgm:prSet phldrT="[Text]"/>
      <dgm:spPr/>
      <dgm:t>
        <a:bodyPr/>
        <a:lstStyle/>
        <a:p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sắc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tố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đen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CE8672-6E2F-452C-82EB-99BE8AAE4101}" type="sibTrans" cxnId="{D743E7CE-7F0F-45DA-B775-9290B1D8258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BAD4E1-8DC6-4795-B495-3034263486B2}" type="parTrans" cxnId="{D743E7CE-7F0F-45DA-B775-9290B1D8258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3CB8971-A2CA-432B-8809-54D888AC6341}">
      <dgm:prSet phldrT="[Text]"/>
      <dgm:spPr/>
      <dgm:t>
        <a:bodyPr/>
        <a:lstStyle/>
        <a:p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sắc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tố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nâu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73840734-B280-4EF4-A73D-8A80F24FDBC7}" type="sibTrans" cxnId="{7ED49D09-A1E9-4B2A-B1E9-FBF35241BFB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FF849B-8BCF-46EC-8324-CE53DEBAC16D}" type="parTrans" cxnId="{7ED49D09-A1E9-4B2A-B1E9-FBF35241BFB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2B1C4A-6D6D-4041-A84B-408828675B61}" type="pres">
      <dgm:prSet presAssocID="{0EA49DE4-A8EC-4B78-AF36-67A4CFB3665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5EE049B-2877-4BD6-B45B-69AA340D2DB6}" type="pres">
      <dgm:prSet presAssocID="{CCB2DAB5-50F6-4159-A08E-C3799C640786}" presName="hierRoot1" presStyleCnt="0"/>
      <dgm:spPr/>
    </dgm:pt>
    <dgm:pt modelId="{B58A4589-54A0-46BD-B52C-F2B6F777C218}" type="pres">
      <dgm:prSet presAssocID="{CCB2DAB5-50F6-4159-A08E-C3799C640786}" presName="composite" presStyleCnt="0"/>
      <dgm:spPr/>
    </dgm:pt>
    <dgm:pt modelId="{CB3BC498-3F77-4487-B54D-86D6BC7C1CEF}" type="pres">
      <dgm:prSet presAssocID="{CCB2DAB5-50F6-4159-A08E-C3799C640786}" presName="background" presStyleLbl="node0" presStyleIdx="0" presStyleCnt="1"/>
      <dgm:spPr/>
    </dgm:pt>
    <dgm:pt modelId="{154CF088-74A6-4471-803A-F4115E9B3671}" type="pres">
      <dgm:prSet presAssocID="{CCB2DAB5-50F6-4159-A08E-C3799C640786}" presName="text" presStyleLbl="fgAcc0" presStyleIdx="0" presStyleCnt="1">
        <dgm:presLayoutVars>
          <dgm:chPref val="3"/>
        </dgm:presLayoutVars>
      </dgm:prSet>
      <dgm:spPr/>
    </dgm:pt>
    <dgm:pt modelId="{80A8A03F-3093-4AE7-92D7-3F6A2EBA6384}" type="pres">
      <dgm:prSet presAssocID="{CCB2DAB5-50F6-4159-A08E-C3799C640786}" presName="hierChild2" presStyleCnt="0"/>
      <dgm:spPr/>
    </dgm:pt>
    <dgm:pt modelId="{B5BA8344-B8F3-47D9-B91C-0EB3FACD3EC7}" type="pres">
      <dgm:prSet presAssocID="{7CC3FF20-CA56-4997-B7A0-38C8E6097808}" presName="Name10" presStyleLbl="parChTrans1D2" presStyleIdx="0" presStyleCnt="3"/>
      <dgm:spPr/>
    </dgm:pt>
    <dgm:pt modelId="{EA14FF66-9FB9-4358-A177-B60BE994F698}" type="pres">
      <dgm:prSet presAssocID="{02C6AFA3-00A9-4F52-B198-EFBCA81A81B4}" presName="hierRoot2" presStyleCnt="0"/>
      <dgm:spPr/>
    </dgm:pt>
    <dgm:pt modelId="{5767555E-0724-40A2-A6AA-015E7F4A2D8E}" type="pres">
      <dgm:prSet presAssocID="{02C6AFA3-00A9-4F52-B198-EFBCA81A81B4}" presName="composite2" presStyleCnt="0"/>
      <dgm:spPr/>
    </dgm:pt>
    <dgm:pt modelId="{11E8C9B6-CA09-44D1-BFBE-E7D97494228C}" type="pres">
      <dgm:prSet presAssocID="{02C6AFA3-00A9-4F52-B198-EFBCA81A81B4}" presName="background2" presStyleLbl="node2" presStyleIdx="0" presStyleCnt="3"/>
      <dgm:spPr/>
    </dgm:pt>
    <dgm:pt modelId="{66DAD7A4-AC28-4CC7-A072-5530164193DD}" type="pres">
      <dgm:prSet presAssocID="{02C6AFA3-00A9-4F52-B198-EFBCA81A81B4}" presName="text2" presStyleLbl="fgAcc2" presStyleIdx="0" presStyleCnt="3">
        <dgm:presLayoutVars>
          <dgm:chPref val="3"/>
        </dgm:presLayoutVars>
      </dgm:prSet>
      <dgm:spPr/>
    </dgm:pt>
    <dgm:pt modelId="{1E0C9449-7A9D-479C-B1D8-999660074139}" type="pres">
      <dgm:prSet presAssocID="{02C6AFA3-00A9-4F52-B198-EFBCA81A81B4}" presName="hierChild3" presStyleCnt="0"/>
      <dgm:spPr/>
    </dgm:pt>
    <dgm:pt modelId="{AF3C8C13-FA6C-49C2-B326-AC43B95B6091}" type="pres">
      <dgm:prSet presAssocID="{08BAD4E1-8DC6-4795-B495-3034263486B2}" presName="Name17" presStyleLbl="parChTrans1D3" presStyleIdx="0" presStyleCnt="2"/>
      <dgm:spPr/>
    </dgm:pt>
    <dgm:pt modelId="{D09913C1-EEA6-4704-B2D7-BFA3A48BF9D0}" type="pres">
      <dgm:prSet presAssocID="{B68ADB1D-CCB5-4C95-AB41-2D68817DEBB9}" presName="hierRoot3" presStyleCnt="0"/>
      <dgm:spPr/>
    </dgm:pt>
    <dgm:pt modelId="{B3ABCD8D-1F5E-4013-A6E2-1DD9808AD839}" type="pres">
      <dgm:prSet presAssocID="{B68ADB1D-CCB5-4C95-AB41-2D68817DEBB9}" presName="composite3" presStyleCnt="0"/>
      <dgm:spPr/>
    </dgm:pt>
    <dgm:pt modelId="{2FFB912B-69E2-44E2-9B34-6A4FE875D941}" type="pres">
      <dgm:prSet presAssocID="{B68ADB1D-CCB5-4C95-AB41-2D68817DEBB9}" presName="background3" presStyleLbl="node3" presStyleIdx="0" presStyleCnt="2"/>
      <dgm:spPr/>
    </dgm:pt>
    <dgm:pt modelId="{7807FEF3-90EF-4830-A4A4-1328BB29FF1A}" type="pres">
      <dgm:prSet presAssocID="{B68ADB1D-CCB5-4C95-AB41-2D68817DEBB9}" presName="text3" presStyleLbl="fgAcc3" presStyleIdx="0" presStyleCnt="2">
        <dgm:presLayoutVars>
          <dgm:chPref val="3"/>
        </dgm:presLayoutVars>
      </dgm:prSet>
      <dgm:spPr/>
    </dgm:pt>
    <dgm:pt modelId="{D1BB4E2B-402A-4AEE-B38B-F90B827700CE}" type="pres">
      <dgm:prSet presAssocID="{B68ADB1D-CCB5-4C95-AB41-2D68817DEBB9}" presName="hierChild4" presStyleCnt="0"/>
      <dgm:spPr/>
    </dgm:pt>
    <dgm:pt modelId="{6D9DC7D3-E748-4560-8E18-3450385AE787}" type="pres">
      <dgm:prSet presAssocID="{D2FF849B-8BCF-46EC-8324-CE53DEBAC16D}" presName="Name17" presStyleLbl="parChTrans1D3" presStyleIdx="1" presStyleCnt="2"/>
      <dgm:spPr/>
    </dgm:pt>
    <dgm:pt modelId="{6B63849A-4482-45DA-954C-8CAB648884C3}" type="pres">
      <dgm:prSet presAssocID="{23CB8971-A2CA-432B-8809-54D888AC6341}" presName="hierRoot3" presStyleCnt="0"/>
      <dgm:spPr/>
    </dgm:pt>
    <dgm:pt modelId="{B7EEFE03-0D62-47F7-8861-40888937C761}" type="pres">
      <dgm:prSet presAssocID="{23CB8971-A2CA-432B-8809-54D888AC6341}" presName="composite3" presStyleCnt="0"/>
      <dgm:spPr/>
    </dgm:pt>
    <dgm:pt modelId="{D84B3A9C-45E5-42E8-A23A-93FBCB372372}" type="pres">
      <dgm:prSet presAssocID="{23CB8971-A2CA-432B-8809-54D888AC6341}" presName="background3" presStyleLbl="node3" presStyleIdx="1" presStyleCnt="2"/>
      <dgm:spPr/>
    </dgm:pt>
    <dgm:pt modelId="{03C35A45-7052-4ED2-88D8-7CC64AE1B746}" type="pres">
      <dgm:prSet presAssocID="{23CB8971-A2CA-432B-8809-54D888AC6341}" presName="text3" presStyleLbl="fgAcc3" presStyleIdx="1" presStyleCnt="2">
        <dgm:presLayoutVars>
          <dgm:chPref val="3"/>
        </dgm:presLayoutVars>
      </dgm:prSet>
      <dgm:spPr/>
    </dgm:pt>
    <dgm:pt modelId="{CA66A983-C625-4A79-B264-E50B9C461AE6}" type="pres">
      <dgm:prSet presAssocID="{23CB8971-A2CA-432B-8809-54D888AC6341}" presName="hierChild4" presStyleCnt="0"/>
      <dgm:spPr/>
    </dgm:pt>
    <dgm:pt modelId="{8A7EF4D9-6391-4F73-BB44-50584A2B07FE}" type="pres">
      <dgm:prSet presAssocID="{B6215493-3487-4B54-A7AC-FCD00F9656F8}" presName="Name10" presStyleLbl="parChTrans1D2" presStyleIdx="1" presStyleCnt="3"/>
      <dgm:spPr/>
    </dgm:pt>
    <dgm:pt modelId="{B5B5BD5D-A668-43F1-AF9F-4E2A12D0D2A4}" type="pres">
      <dgm:prSet presAssocID="{1CB71A4D-F353-4188-932F-F1B76613A011}" presName="hierRoot2" presStyleCnt="0"/>
      <dgm:spPr/>
    </dgm:pt>
    <dgm:pt modelId="{57B9D84C-4E70-4800-83E0-7CF85E4E6D7D}" type="pres">
      <dgm:prSet presAssocID="{1CB71A4D-F353-4188-932F-F1B76613A011}" presName="composite2" presStyleCnt="0"/>
      <dgm:spPr/>
    </dgm:pt>
    <dgm:pt modelId="{C8F7B231-078C-4CD7-AAA8-539E51B3366D}" type="pres">
      <dgm:prSet presAssocID="{1CB71A4D-F353-4188-932F-F1B76613A011}" presName="background2" presStyleLbl="node2" presStyleIdx="1" presStyleCnt="3"/>
      <dgm:spPr/>
    </dgm:pt>
    <dgm:pt modelId="{6C1AF1AD-A278-4684-905E-085441D697B3}" type="pres">
      <dgm:prSet presAssocID="{1CB71A4D-F353-4188-932F-F1B76613A011}" presName="text2" presStyleLbl="fgAcc2" presStyleIdx="1" presStyleCnt="3">
        <dgm:presLayoutVars>
          <dgm:chPref val="3"/>
        </dgm:presLayoutVars>
      </dgm:prSet>
      <dgm:spPr/>
    </dgm:pt>
    <dgm:pt modelId="{91A8C277-ABBA-4D4C-8607-1EFF8DDA3435}" type="pres">
      <dgm:prSet presAssocID="{1CB71A4D-F353-4188-932F-F1B76613A011}" presName="hierChild3" presStyleCnt="0"/>
      <dgm:spPr/>
    </dgm:pt>
    <dgm:pt modelId="{1D7BA8C2-B013-462C-9057-76A5615B00E9}" type="pres">
      <dgm:prSet presAssocID="{B0E3335D-CA02-4C61-BDDF-3069BC7C9E7D}" presName="Name10" presStyleLbl="parChTrans1D2" presStyleIdx="2" presStyleCnt="3"/>
      <dgm:spPr/>
    </dgm:pt>
    <dgm:pt modelId="{3AC83321-6FDC-490E-92B4-612058D89B47}" type="pres">
      <dgm:prSet presAssocID="{F3601C36-66D0-49C3-900E-E5C5B7CD6B13}" presName="hierRoot2" presStyleCnt="0"/>
      <dgm:spPr/>
    </dgm:pt>
    <dgm:pt modelId="{296BEC4B-4923-42D9-9DD9-7C25213B35FA}" type="pres">
      <dgm:prSet presAssocID="{F3601C36-66D0-49C3-900E-E5C5B7CD6B13}" presName="composite2" presStyleCnt="0"/>
      <dgm:spPr/>
    </dgm:pt>
    <dgm:pt modelId="{0F6BDFBB-4862-4878-99FE-BE38A05B7C8F}" type="pres">
      <dgm:prSet presAssocID="{F3601C36-66D0-49C3-900E-E5C5B7CD6B13}" presName="background2" presStyleLbl="node2" presStyleIdx="2" presStyleCnt="3"/>
      <dgm:spPr/>
    </dgm:pt>
    <dgm:pt modelId="{74197E29-97CE-42E0-8087-7EC1E48DAB48}" type="pres">
      <dgm:prSet presAssocID="{F3601C36-66D0-49C3-900E-E5C5B7CD6B13}" presName="text2" presStyleLbl="fgAcc2" presStyleIdx="2" presStyleCnt="3">
        <dgm:presLayoutVars>
          <dgm:chPref val="3"/>
        </dgm:presLayoutVars>
      </dgm:prSet>
      <dgm:spPr/>
    </dgm:pt>
    <dgm:pt modelId="{B5B7B4D6-E540-48CA-94C5-93DBE04188FE}" type="pres">
      <dgm:prSet presAssocID="{F3601C36-66D0-49C3-900E-E5C5B7CD6B13}" presName="hierChild3" presStyleCnt="0"/>
      <dgm:spPr/>
    </dgm:pt>
  </dgm:ptLst>
  <dgm:cxnLst>
    <dgm:cxn modelId="{7ED49D09-A1E9-4B2A-B1E9-FBF35241BFB1}" srcId="{02C6AFA3-00A9-4F52-B198-EFBCA81A81B4}" destId="{23CB8971-A2CA-432B-8809-54D888AC6341}" srcOrd="1" destOrd="0" parTransId="{D2FF849B-8BCF-46EC-8324-CE53DEBAC16D}" sibTransId="{73840734-B280-4EF4-A73D-8A80F24FDBC7}"/>
    <dgm:cxn modelId="{7D0D2C13-089F-4838-885D-CC0A154F947A}" type="presOf" srcId="{02C6AFA3-00A9-4F52-B198-EFBCA81A81B4}" destId="{66DAD7A4-AC28-4CC7-A072-5530164193DD}" srcOrd="0" destOrd="0" presId="urn:microsoft.com/office/officeart/2005/8/layout/hierarchy1"/>
    <dgm:cxn modelId="{C52F0E24-E21C-43DE-A621-FEC6892C8482}" srcId="{CCB2DAB5-50F6-4159-A08E-C3799C640786}" destId="{02C6AFA3-00A9-4F52-B198-EFBCA81A81B4}" srcOrd="0" destOrd="0" parTransId="{7CC3FF20-CA56-4997-B7A0-38C8E6097808}" sibTransId="{24F4D439-99FB-45DA-B376-E8407FE04552}"/>
    <dgm:cxn modelId="{ADA1922D-06F6-42E0-8A1D-3E7B79AE414D}" type="presOf" srcId="{B68ADB1D-CCB5-4C95-AB41-2D68817DEBB9}" destId="{7807FEF3-90EF-4830-A4A4-1328BB29FF1A}" srcOrd="0" destOrd="0" presId="urn:microsoft.com/office/officeart/2005/8/layout/hierarchy1"/>
    <dgm:cxn modelId="{974A1736-4897-4975-B670-8CE57309EDAA}" type="presOf" srcId="{F3601C36-66D0-49C3-900E-E5C5B7CD6B13}" destId="{74197E29-97CE-42E0-8087-7EC1E48DAB48}" srcOrd="0" destOrd="0" presId="urn:microsoft.com/office/officeart/2005/8/layout/hierarchy1"/>
    <dgm:cxn modelId="{C1359F40-6B90-44DA-9278-A2F0D2D83A85}" type="presOf" srcId="{B0E3335D-CA02-4C61-BDDF-3069BC7C9E7D}" destId="{1D7BA8C2-B013-462C-9057-76A5615B00E9}" srcOrd="0" destOrd="0" presId="urn:microsoft.com/office/officeart/2005/8/layout/hierarchy1"/>
    <dgm:cxn modelId="{12558951-3E54-43F4-B205-0D7175967467}" srcId="{CCB2DAB5-50F6-4159-A08E-C3799C640786}" destId="{1CB71A4D-F353-4188-932F-F1B76613A011}" srcOrd="1" destOrd="0" parTransId="{B6215493-3487-4B54-A7AC-FCD00F9656F8}" sibTransId="{60AED765-5E5D-4976-869F-A6D753CBCCA3}"/>
    <dgm:cxn modelId="{4C8D9772-1A2B-4925-ACD0-99CA15EE074F}" type="presOf" srcId="{D2FF849B-8BCF-46EC-8324-CE53DEBAC16D}" destId="{6D9DC7D3-E748-4560-8E18-3450385AE787}" srcOrd="0" destOrd="0" presId="urn:microsoft.com/office/officeart/2005/8/layout/hierarchy1"/>
    <dgm:cxn modelId="{3A367680-447A-4D05-9346-3AC5B675342B}" type="presOf" srcId="{B6215493-3487-4B54-A7AC-FCD00F9656F8}" destId="{8A7EF4D9-6391-4F73-BB44-50584A2B07FE}" srcOrd="0" destOrd="0" presId="urn:microsoft.com/office/officeart/2005/8/layout/hierarchy1"/>
    <dgm:cxn modelId="{F7512392-7279-4E57-BEE3-1A798832DA18}" type="presOf" srcId="{0EA49DE4-A8EC-4B78-AF36-67A4CFB3665D}" destId="{BE2B1C4A-6D6D-4041-A84B-408828675B61}" srcOrd="0" destOrd="0" presId="urn:microsoft.com/office/officeart/2005/8/layout/hierarchy1"/>
    <dgm:cxn modelId="{9384C2A3-DE86-4991-8FD4-8655666A4DAF}" type="presOf" srcId="{1CB71A4D-F353-4188-932F-F1B76613A011}" destId="{6C1AF1AD-A278-4684-905E-085441D697B3}" srcOrd="0" destOrd="0" presId="urn:microsoft.com/office/officeart/2005/8/layout/hierarchy1"/>
    <dgm:cxn modelId="{DD7DE0A4-4B43-489D-B513-21632E99A472}" type="presOf" srcId="{CCB2DAB5-50F6-4159-A08E-C3799C640786}" destId="{154CF088-74A6-4471-803A-F4115E9B3671}" srcOrd="0" destOrd="0" presId="urn:microsoft.com/office/officeart/2005/8/layout/hierarchy1"/>
    <dgm:cxn modelId="{75BB3FB7-DF27-4FCB-BCB3-110E2E00F298}" srcId="{0EA49DE4-A8EC-4B78-AF36-67A4CFB3665D}" destId="{CCB2DAB5-50F6-4159-A08E-C3799C640786}" srcOrd="0" destOrd="0" parTransId="{8C7FBEBA-09E6-494F-8A35-9A5F6C40D630}" sibTransId="{DE9A244C-5C9A-4B52-8830-3E785DF104B7}"/>
    <dgm:cxn modelId="{5BA036C4-7AB8-4CDC-B2AF-08BF8846AC1D}" type="presOf" srcId="{7CC3FF20-CA56-4997-B7A0-38C8E6097808}" destId="{B5BA8344-B8F3-47D9-B91C-0EB3FACD3EC7}" srcOrd="0" destOrd="0" presId="urn:microsoft.com/office/officeart/2005/8/layout/hierarchy1"/>
    <dgm:cxn modelId="{D743E7CE-7F0F-45DA-B775-9290B1D82586}" srcId="{02C6AFA3-00A9-4F52-B198-EFBCA81A81B4}" destId="{B68ADB1D-CCB5-4C95-AB41-2D68817DEBB9}" srcOrd="0" destOrd="0" parTransId="{08BAD4E1-8DC6-4795-B495-3034263486B2}" sibTransId="{7ECE8672-6E2F-452C-82EB-99BE8AAE4101}"/>
    <dgm:cxn modelId="{325E14D1-086E-499E-A496-DCAD35F043E1}" type="presOf" srcId="{08BAD4E1-8DC6-4795-B495-3034263486B2}" destId="{AF3C8C13-FA6C-49C2-B326-AC43B95B6091}" srcOrd="0" destOrd="0" presId="urn:microsoft.com/office/officeart/2005/8/layout/hierarchy1"/>
    <dgm:cxn modelId="{66FE71D7-E8D2-41D0-B767-3159A9DAC1B8}" type="presOf" srcId="{23CB8971-A2CA-432B-8809-54D888AC6341}" destId="{03C35A45-7052-4ED2-88D8-7CC64AE1B746}" srcOrd="0" destOrd="0" presId="urn:microsoft.com/office/officeart/2005/8/layout/hierarchy1"/>
    <dgm:cxn modelId="{363280FA-AB92-454C-B8D4-F14F2C812E5A}" srcId="{CCB2DAB5-50F6-4159-A08E-C3799C640786}" destId="{F3601C36-66D0-49C3-900E-E5C5B7CD6B13}" srcOrd="2" destOrd="0" parTransId="{B0E3335D-CA02-4C61-BDDF-3069BC7C9E7D}" sibTransId="{762CE189-DF98-4827-82AF-3058B1D9C297}"/>
    <dgm:cxn modelId="{58EF3B73-8E99-486D-A574-06D204B02385}" type="presParOf" srcId="{BE2B1C4A-6D6D-4041-A84B-408828675B61}" destId="{D5EE049B-2877-4BD6-B45B-69AA340D2DB6}" srcOrd="0" destOrd="0" presId="urn:microsoft.com/office/officeart/2005/8/layout/hierarchy1"/>
    <dgm:cxn modelId="{34793DC2-FAE6-4D6C-B6B4-470729A2A5C2}" type="presParOf" srcId="{D5EE049B-2877-4BD6-B45B-69AA340D2DB6}" destId="{B58A4589-54A0-46BD-B52C-F2B6F777C218}" srcOrd="0" destOrd="0" presId="urn:microsoft.com/office/officeart/2005/8/layout/hierarchy1"/>
    <dgm:cxn modelId="{0E07FB01-222E-467D-81BB-3C7860A8068B}" type="presParOf" srcId="{B58A4589-54A0-46BD-B52C-F2B6F777C218}" destId="{CB3BC498-3F77-4487-B54D-86D6BC7C1CEF}" srcOrd="0" destOrd="0" presId="urn:microsoft.com/office/officeart/2005/8/layout/hierarchy1"/>
    <dgm:cxn modelId="{E4F935A2-8EBE-45C4-986E-33A0C988A60D}" type="presParOf" srcId="{B58A4589-54A0-46BD-B52C-F2B6F777C218}" destId="{154CF088-74A6-4471-803A-F4115E9B3671}" srcOrd="1" destOrd="0" presId="urn:microsoft.com/office/officeart/2005/8/layout/hierarchy1"/>
    <dgm:cxn modelId="{71AC8B6C-7052-4042-86B2-0E4CC00B8016}" type="presParOf" srcId="{D5EE049B-2877-4BD6-B45B-69AA340D2DB6}" destId="{80A8A03F-3093-4AE7-92D7-3F6A2EBA6384}" srcOrd="1" destOrd="0" presId="urn:microsoft.com/office/officeart/2005/8/layout/hierarchy1"/>
    <dgm:cxn modelId="{2C795988-E288-4EC6-A2F7-328A06535BF0}" type="presParOf" srcId="{80A8A03F-3093-4AE7-92D7-3F6A2EBA6384}" destId="{B5BA8344-B8F3-47D9-B91C-0EB3FACD3EC7}" srcOrd="0" destOrd="0" presId="urn:microsoft.com/office/officeart/2005/8/layout/hierarchy1"/>
    <dgm:cxn modelId="{A91BB2F3-255C-4204-BBA8-FC16E5F20B7B}" type="presParOf" srcId="{80A8A03F-3093-4AE7-92D7-3F6A2EBA6384}" destId="{EA14FF66-9FB9-4358-A177-B60BE994F698}" srcOrd="1" destOrd="0" presId="urn:microsoft.com/office/officeart/2005/8/layout/hierarchy1"/>
    <dgm:cxn modelId="{208C9AFB-FA1B-4BB2-9992-9277B95AC28E}" type="presParOf" srcId="{EA14FF66-9FB9-4358-A177-B60BE994F698}" destId="{5767555E-0724-40A2-A6AA-015E7F4A2D8E}" srcOrd="0" destOrd="0" presId="urn:microsoft.com/office/officeart/2005/8/layout/hierarchy1"/>
    <dgm:cxn modelId="{FAB00D46-09FF-4293-ADB0-9A94A0073536}" type="presParOf" srcId="{5767555E-0724-40A2-A6AA-015E7F4A2D8E}" destId="{11E8C9B6-CA09-44D1-BFBE-E7D97494228C}" srcOrd="0" destOrd="0" presId="urn:microsoft.com/office/officeart/2005/8/layout/hierarchy1"/>
    <dgm:cxn modelId="{4047A102-730C-4535-A505-8C7A5BCDB35E}" type="presParOf" srcId="{5767555E-0724-40A2-A6AA-015E7F4A2D8E}" destId="{66DAD7A4-AC28-4CC7-A072-5530164193DD}" srcOrd="1" destOrd="0" presId="urn:microsoft.com/office/officeart/2005/8/layout/hierarchy1"/>
    <dgm:cxn modelId="{30F9CDBF-7104-432B-97F8-EBB08C3700D3}" type="presParOf" srcId="{EA14FF66-9FB9-4358-A177-B60BE994F698}" destId="{1E0C9449-7A9D-479C-B1D8-999660074139}" srcOrd="1" destOrd="0" presId="urn:microsoft.com/office/officeart/2005/8/layout/hierarchy1"/>
    <dgm:cxn modelId="{080BEEDF-3FD0-4C2B-9CFF-1BECF7333689}" type="presParOf" srcId="{1E0C9449-7A9D-479C-B1D8-999660074139}" destId="{AF3C8C13-FA6C-49C2-B326-AC43B95B6091}" srcOrd="0" destOrd="0" presId="urn:microsoft.com/office/officeart/2005/8/layout/hierarchy1"/>
    <dgm:cxn modelId="{D49AC9BE-D206-4245-B5E2-105EFB3088B3}" type="presParOf" srcId="{1E0C9449-7A9D-479C-B1D8-999660074139}" destId="{D09913C1-EEA6-4704-B2D7-BFA3A48BF9D0}" srcOrd="1" destOrd="0" presId="urn:microsoft.com/office/officeart/2005/8/layout/hierarchy1"/>
    <dgm:cxn modelId="{6794A098-FE3F-4642-A4CD-577CB7AE3DD0}" type="presParOf" srcId="{D09913C1-EEA6-4704-B2D7-BFA3A48BF9D0}" destId="{B3ABCD8D-1F5E-4013-A6E2-1DD9808AD839}" srcOrd="0" destOrd="0" presId="urn:microsoft.com/office/officeart/2005/8/layout/hierarchy1"/>
    <dgm:cxn modelId="{E6B46F4F-92A4-4382-88BE-9DB060602C02}" type="presParOf" srcId="{B3ABCD8D-1F5E-4013-A6E2-1DD9808AD839}" destId="{2FFB912B-69E2-44E2-9B34-6A4FE875D941}" srcOrd="0" destOrd="0" presId="urn:microsoft.com/office/officeart/2005/8/layout/hierarchy1"/>
    <dgm:cxn modelId="{967514CB-C535-427F-92F0-1A0C1FF851D9}" type="presParOf" srcId="{B3ABCD8D-1F5E-4013-A6E2-1DD9808AD839}" destId="{7807FEF3-90EF-4830-A4A4-1328BB29FF1A}" srcOrd="1" destOrd="0" presId="urn:microsoft.com/office/officeart/2005/8/layout/hierarchy1"/>
    <dgm:cxn modelId="{F009AE65-4D48-4183-AD8D-F14BBA40949F}" type="presParOf" srcId="{D09913C1-EEA6-4704-B2D7-BFA3A48BF9D0}" destId="{D1BB4E2B-402A-4AEE-B38B-F90B827700CE}" srcOrd="1" destOrd="0" presId="urn:microsoft.com/office/officeart/2005/8/layout/hierarchy1"/>
    <dgm:cxn modelId="{E5804F1B-AAE8-4C0D-B548-37D5BAA0FDBB}" type="presParOf" srcId="{1E0C9449-7A9D-479C-B1D8-999660074139}" destId="{6D9DC7D3-E748-4560-8E18-3450385AE787}" srcOrd="2" destOrd="0" presId="urn:microsoft.com/office/officeart/2005/8/layout/hierarchy1"/>
    <dgm:cxn modelId="{8964CF56-23F6-47E6-80FE-30F89284B158}" type="presParOf" srcId="{1E0C9449-7A9D-479C-B1D8-999660074139}" destId="{6B63849A-4482-45DA-954C-8CAB648884C3}" srcOrd="3" destOrd="0" presId="urn:microsoft.com/office/officeart/2005/8/layout/hierarchy1"/>
    <dgm:cxn modelId="{A34CC192-8428-4475-9DBB-872E39CA0811}" type="presParOf" srcId="{6B63849A-4482-45DA-954C-8CAB648884C3}" destId="{B7EEFE03-0D62-47F7-8861-40888937C761}" srcOrd="0" destOrd="0" presId="urn:microsoft.com/office/officeart/2005/8/layout/hierarchy1"/>
    <dgm:cxn modelId="{845B6B73-B599-4F6D-B5EC-4E13691909F5}" type="presParOf" srcId="{B7EEFE03-0D62-47F7-8861-40888937C761}" destId="{D84B3A9C-45E5-42E8-A23A-93FBCB372372}" srcOrd="0" destOrd="0" presId="urn:microsoft.com/office/officeart/2005/8/layout/hierarchy1"/>
    <dgm:cxn modelId="{8671B274-894C-4FEF-BF8F-E2EA35B550DB}" type="presParOf" srcId="{B7EEFE03-0D62-47F7-8861-40888937C761}" destId="{03C35A45-7052-4ED2-88D8-7CC64AE1B746}" srcOrd="1" destOrd="0" presId="urn:microsoft.com/office/officeart/2005/8/layout/hierarchy1"/>
    <dgm:cxn modelId="{BB6C8D2F-9417-4148-9398-7950367396C3}" type="presParOf" srcId="{6B63849A-4482-45DA-954C-8CAB648884C3}" destId="{CA66A983-C625-4A79-B264-E50B9C461AE6}" srcOrd="1" destOrd="0" presId="urn:microsoft.com/office/officeart/2005/8/layout/hierarchy1"/>
    <dgm:cxn modelId="{B5D96C19-889F-47B5-8A6C-23371EDA1A09}" type="presParOf" srcId="{80A8A03F-3093-4AE7-92D7-3F6A2EBA6384}" destId="{8A7EF4D9-6391-4F73-BB44-50584A2B07FE}" srcOrd="2" destOrd="0" presId="urn:microsoft.com/office/officeart/2005/8/layout/hierarchy1"/>
    <dgm:cxn modelId="{60408484-F010-491F-8B45-DFD07DF33C18}" type="presParOf" srcId="{80A8A03F-3093-4AE7-92D7-3F6A2EBA6384}" destId="{B5B5BD5D-A668-43F1-AF9F-4E2A12D0D2A4}" srcOrd="3" destOrd="0" presId="urn:microsoft.com/office/officeart/2005/8/layout/hierarchy1"/>
    <dgm:cxn modelId="{EA249C6C-2F08-4835-B0AB-0A6F13ADA9A4}" type="presParOf" srcId="{B5B5BD5D-A668-43F1-AF9F-4E2A12D0D2A4}" destId="{57B9D84C-4E70-4800-83E0-7CF85E4E6D7D}" srcOrd="0" destOrd="0" presId="urn:microsoft.com/office/officeart/2005/8/layout/hierarchy1"/>
    <dgm:cxn modelId="{D3C7DC08-86BA-44BF-BAE6-0AB684A09709}" type="presParOf" srcId="{57B9D84C-4E70-4800-83E0-7CF85E4E6D7D}" destId="{C8F7B231-078C-4CD7-AAA8-539E51B3366D}" srcOrd="0" destOrd="0" presId="urn:microsoft.com/office/officeart/2005/8/layout/hierarchy1"/>
    <dgm:cxn modelId="{61D6191A-52D0-4204-A28A-A4D717BB5531}" type="presParOf" srcId="{57B9D84C-4E70-4800-83E0-7CF85E4E6D7D}" destId="{6C1AF1AD-A278-4684-905E-085441D697B3}" srcOrd="1" destOrd="0" presId="urn:microsoft.com/office/officeart/2005/8/layout/hierarchy1"/>
    <dgm:cxn modelId="{E54E3277-919D-410C-A12E-50EA38AE0B8B}" type="presParOf" srcId="{B5B5BD5D-A668-43F1-AF9F-4E2A12D0D2A4}" destId="{91A8C277-ABBA-4D4C-8607-1EFF8DDA3435}" srcOrd="1" destOrd="0" presId="urn:microsoft.com/office/officeart/2005/8/layout/hierarchy1"/>
    <dgm:cxn modelId="{4A5029CD-BE3C-400A-9C63-02E579097C5D}" type="presParOf" srcId="{80A8A03F-3093-4AE7-92D7-3F6A2EBA6384}" destId="{1D7BA8C2-B013-462C-9057-76A5615B00E9}" srcOrd="4" destOrd="0" presId="urn:microsoft.com/office/officeart/2005/8/layout/hierarchy1"/>
    <dgm:cxn modelId="{2B96C4F3-6E1E-40D9-8FE8-8BCDC2964815}" type="presParOf" srcId="{80A8A03F-3093-4AE7-92D7-3F6A2EBA6384}" destId="{3AC83321-6FDC-490E-92B4-612058D89B47}" srcOrd="5" destOrd="0" presId="urn:microsoft.com/office/officeart/2005/8/layout/hierarchy1"/>
    <dgm:cxn modelId="{20492346-2564-4E6A-8156-2A2317F7AE2B}" type="presParOf" srcId="{3AC83321-6FDC-490E-92B4-612058D89B47}" destId="{296BEC4B-4923-42D9-9DD9-7C25213B35FA}" srcOrd="0" destOrd="0" presId="urn:microsoft.com/office/officeart/2005/8/layout/hierarchy1"/>
    <dgm:cxn modelId="{8A27C3CD-DCF0-4B5F-82DA-9733508DD95B}" type="presParOf" srcId="{296BEC4B-4923-42D9-9DD9-7C25213B35FA}" destId="{0F6BDFBB-4862-4878-99FE-BE38A05B7C8F}" srcOrd="0" destOrd="0" presId="urn:microsoft.com/office/officeart/2005/8/layout/hierarchy1"/>
    <dgm:cxn modelId="{68A9986A-D25C-46A0-B63A-FCA224525EB8}" type="presParOf" srcId="{296BEC4B-4923-42D9-9DD9-7C25213B35FA}" destId="{74197E29-97CE-42E0-8087-7EC1E48DAB48}" srcOrd="1" destOrd="0" presId="urn:microsoft.com/office/officeart/2005/8/layout/hierarchy1"/>
    <dgm:cxn modelId="{CD2D8245-9BC2-4F30-A349-CAE13EBAB31E}" type="presParOf" srcId="{3AC83321-6FDC-490E-92B4-612058D89B47}" destId="{B5B7B4D6-E540-48CA-94C5-93DBE04188FE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A9D260-D59F-4961-A06A-5B2640E3AA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B806287-FF28-4A5D-BCBF-6A47966290AD}">
      <dgm:prSet/>
      <dgm:spPr/>
      <dgm:t>
        <a:bodyPr/>
        <a:lstStyle/>
        <a:p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Không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triệu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nhưng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nguy cơ cao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bị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ung thư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hoặc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của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6908B6-031E-4211-B2E2-072DC01FBA2C}" type="parTrans" cxnId="{AD6E088C-4C62-4926-A5A5-E15B8BD69C2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412A89-80ED-48F4-BFF8-03C122AF6A3C}" type="sibTrans" cxnId="{AD6E088C-4C62-4926-A5A5-E15B8BD69C2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9BD9CF9-D4AC-4EE0-AFCE-1435FC58D882}">
      <dgm:prSet/>
      <dgm:spPr/>
      <dgm:t>
        <a:bodyPr/>
        <a:lstStyle/>
        <a:p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kèm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u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tuyến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của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(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adenoma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biểu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hiện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là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polyp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)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809608-0DDF-4000-B8B6-0FADCDFDD87D}" type="parTrans" cxnId="{E5FEE326-705C-4C61-B2E3-EBCF7962AF1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9BF44A-39C4-4F92-BA93-B3720E9867F1}" type="sibTrans" cxnId="{E5FEE326-705C-4C61-B2E3-EBCF7962AF1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187E91-7F62-41E7-9D6E-FC197EDC7D3E}">
      <dgm:prSet/>
      <dgm:spPr/>
      <dgm:t>
        <a:bodyPr/>
        <a:lstStyle/>
        <a:p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sứ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357D63-46EC-4C2A-A408-FC8AE37274D4}" type="parTrans" cxnId="{22B0FEEC-06BB-48A2-81F6-F9D843D8E00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5891F3-7811-411C-92E8-C869B12DBAEE}" type="sibTrans" cxnId="{22B0FEEC-06BB-48A2-81F6-F9D843D8E00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A8C582-FFE0-4EF9-9BB4-0B18A17A54D1}">
      <dgm:prSet/>
      <dgm:spPr/>
      <dgm:t>
        <a:bodyPr/>
        <a:lstStyle/>
        <a:p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lớn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hơn 3cm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49D1C5-BC99-4AF1-9B4C-E5F29E918D74}" type="parTrans" cxnId="{729B18D1-2655-4247-A1E4-982E2A9E1A1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713ED61-61D8-49BE-8992-F84BC9517487}" type="sibTrans" cxnId="{729B18D1-2655-4247-A1E4-982E2A9E1A1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997C76-5555-4E93-8EFE-7073A493125D}">
      <dgm:prSet/>
      <dgm:spPr/>
      <dgm:t>
        <a:bodyPr/>
        <a:lstStyle/>
        <a:p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triệu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52A9BC-919E-4243-AEFF-BD3301759192}" type="parTrans" cxnId="{B15DAF0B-A107-40C6-8559-50C25992AA1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9B319B-EBBD-4BB8-8AC2-E936F43F7889}" type="sibTrans" cxnId="{B15DAF0B-A107-40C6-8559-50C25992AA1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21674E-A4DD-40E9-837E-35F2FB0AF79E}">
      <dgm:prSet/>
      <dgm:spPr/>
      <dgm:t>
        <a:bodyPr/>
        <a:lstStyle/>
        <a:p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9A12CF-9638-436A-AFC5-5E927E2F9F66}" type="parTrans" cxnId="{269F3619-B264-4A69-AF1A-7900633993C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59646D-C4B9-4F69-9B86-8422672D6DFB}" type="sibTrans" cxnId="{269F3619-B264-4A69-AF1A-7900633993C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BE5682E-A10F-4380-BD29-BF738DD60D94}">
      <dgm:prSet/>
      <dgm:spPr/>
      <dgm:t>
        <a:bodyPr/>
        <a:lstStyle/>
        <a:p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Viêm túi mật cấp, mạn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CD550F0-721D-4B33-8BA7-E3BBF8DB4182}" type="parTrans" cxnId="{46C783E8-E8EC-43AA-8E17-8C422FE8D0A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9A4997D-45CA-46F9-B0E9-7EA52CD026CD}" type="sibTrans" cxnId="{46C783E8-E8EC-43AA-8E17-8C422FE8D0A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D251B2-1411-4479-BCAD-3E79D6B4D985}">
      <dgm:prSet/>
      <dgm:spPr/>
      <dgm:t>
        <a:bodyPr/>
        <a:lstStyle/>
        <a:p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Viêm tuỵ cấp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7FD0FE-178C-4DFC-8F1B-06627C0B8E3E}" type="parTrans" cxnId="{C364DFDF-AD5F-4DB2-802E-98553C580EE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75A4EC-6C55-4472-AC34-18857290DB4B}" type="sibTrans" cxnId="{C364DFDF-AD5F-4DB2-802E-98553C580EE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B5F70DC-CB37-4EB6-A626-0B4FBA26ABE5}">
      <dgm:prSet/>
      <dgm:spPr/>
      <dgm:t>
        <a:bodyPr/>
        <a:lstStyle/>
        <a:p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Hội chứng Mirizzi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550706-274D-4EAB-894D-14A3C77BDCAB}" type="parTrans" cxnId="{61E3EE25-09AC-46CA-AAC9-9DB7583A60BD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3F192E-9531-46D2-9379-9941DB6F74EE}" type="sibTrans" cxnId="{61E3EE25-09AC-46CA-AAC9-9DB7583A60BD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C20E7E-39C7-4DB2-828F-3C313C7986F6}">
      <dgm:prSet/>
      <dgm:spPr/>
      <dgm:t>
        <a:bodyPr/>
        <a:lstStyle/>
        <a:p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Rò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ruột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F61AF7E-E52C-4622-99D6-A441FEDA3F71}" type="parTrans" cxnId="{B85B166C-EECC-49DC-B847-9F3790676E6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F06A6A4-A9F8-4D94-8AAF-BC1ECBDC5F07}" type="sibTrans" cxnId="{B85B166C-EECC-49DC-B847-9F3790676E6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2C4391-64A8-460F-B6F5-9E1AFFA5C2D3}">
      <dgm:prSet/>
      <dgm:spPr/>
      <dgm:t>
        <a:bodyPr/>
        <a:lstStyle/>
        <a:p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Tắc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ruột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do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718598-5D48-48F2-928E-9F64CEAD0C9A}" type="parTrans" cxnId="{47408084-C069-4356-8760-04EAD485893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D1E37B-CE74-4EEF-8164-BDA8D0787226}" type="sibTrans" cxnId="{47408084-C069-4356-8760-04EAD485893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59E70E1-0572-49DA-B73E-E7401FE031D0}">
      <dgm:prSet/>
      <dgm:spPr/>
      <dgm:t>
        <a:bodyPr/>
        <a:lstStyle/>
        <a:p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Cắt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dự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phòng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trước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phẫu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thuật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ghép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tạng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2EDE38A-5DCA-44C2-B252-8B9204533D51}" type="parTrans" cxnId="{7FE99074-FA3B-473F-840C-DA7AE5F8CEE5}">
      <dgm:prSet/>
      <dgm:spPr/>
      <dgm:t>
        <a:bodyPr/>
        <a:lstStyle/>
        <a:p>
          <a:endParaRPr lang="en-US"/>
        </a:p>
      </dgm:t>
    </dgm:pt>
    <dgm:pt modelId="{B31C81CE-59F9-45E6-BF34-D4B3DDC0EFAE}" type="sibTrans" cxnId="{7FE99074-FA3B-473F-840C-DA7AE5F8CEE5}">
      <dgm:prSet/>
      <dgm:spPr/>
      <dgm:t>
        <a:bodyPr/>
        <a:lstStyle/>
        <a:p>
          <a:endParaRPr lang="en-US"/>
        </a:p>
      </dgm:t>
    </dgm:pt>
    <dgm:pt modelId="{92513E6F-7FB2-4BD3-92D5-59A0E99E8FB2}" type="pres">
      <dgm:prSet presAssocID="{94A9D260-D59F-4961-A06A-5B2640E3AA14}" presName="linear" presStyleCnt="0">
        <dgm:presLayoutVars>
          <dgm:animLvl val="lvl"/>
          <dgm:resizeHandles val="exact"/>
        </dgm:presLayoutVars>
      </dgm:prSet>
      <dgm:spPr/>
    </dgm:pt>
    <dgm:pt modelId="{5889EF76-013B-4A53-8116-186D70328F18}" type="pres">
      <dgm:prSet presAssocID="{AB806287-FF28-4A5D-BCBF-6A47966290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F19AAD-087E-44C1-862E-6E2526A2154A}" type="pres">
      <dgm:prSet presAssocID="{AB806287-FF28-4A5D-BCBF-6A47966290AD}" presName="childText" presStyleLbl="revTx" presStyleIdx="0" presStyleCnt="2">
        <dgm:presLayoutVars>
          <dgm:bulletEnabled val="1"/>
        </dgm:presLayoutVars>
      </dgm:prSet>
      <dgm:spPr/>
    </dgm:pt>
    <dgm:pt modelId="{65EDBFD6-C04E-4417-B52D-10C77119F252}" type="pres">
      <dgm:prSet presAssocID="{4D997C76-5555-4E93-8EFE-7073A493125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8A4042-5378-4810-AB51-89947D28CB9E}" type="pres">
      <dgm:prSet presAssocID="{BB9B319B-EBBD-4BB8-8AC2-E936F43F7889}" presName="spacer" presStyleCnt="0"/>
      <dgm:spPr/>
    </dgm:pt>
    <dgm:pt modelId="{ABD223EB-8B81-4A88-952A-6CBF5EF1C25B}" type="pres">
      <dgm:prSet presAssocID="{4321674E-A4DD-40E9-837E-35F2FB0AF79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B7D09B3-820D-4444-A252-D9E4A9D9C851}" type="pres">
      <dgm:prSet presAssocID="{4321674E-A4DD-40E9-837E-35F2FB0AF79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C655C09-9F00-41F2-A8AE-5112B7A29BDD}" type="presOf" srcId="{38187E91-7F62-41E7-9D6E-FC197EDC7D3E}" destId="{2EF19AAD-087E-44C1-862E-6E2526A2154A}" srcOrd="0" destOrd="1" presId="urn:microsoft.com/office/officeart/2005/8/layout/vList2"/>
    <dgm:cxn modelId="{B15DAF0B-A107-40C6-8559-50C25992AA12}" srcId="{94A9D260-D59F-4961-A06A-5B2640E3AA14}" destId="{4D997C76-5555-4E93-8EFE-7073A493125D}" srcOrd="1" destOrd="0" parTransId="{1A52A9BC-919E-4243-AEFF-BD3301759192}" sibTransId="{BB9B319B-EBBD-4BB8-8AC2-E936F43F7889}"/>
    <dgm:cxn modelId="{269F3619-B264-4A69-AF1A-7900633993C5}" srcId="{94A9D260-D59F-4961-A06A-5B2640E3AA14}" destId="{4321674E-A4DD-40E9-837E-35F2FB0AF79E}" srcOrd="2" destOrd="0" parTransId="{BC9A12CF-9638-436A-AFC5-5E927E2F9F66}" sibTransId="{0C59646D-C4B9-4F69-9B86-8422672D6DFB}"/>
    <dgm:cxn modelId="{61E3EE25-09AC-46CA-AAC9-9DB7583A60BD}" srcId="{4321674E-A4DD-40E9-837E-35F2FB0AF79E}" destId="{AB5F70DC-CB37-4EB6-A626-0B4FBA26ABE5}" srcOrd="2" destOrd="0" parTransId="{C0550706-274D-4EAB-894D-14A3C77BDCAB}" sibTransId="{583F192E-9531-46D2-9379-9941DB6F74EE}"/>
    <dgm:cxn modelId="{E5FEE326-705C-4C61-B2E3-EBCF7962AF13}" srcId="{AB806287-FF28-4A5D-BCBF-6A47966290AD}" destId="{49BD9CF9-D4AC-4EE0-AFCE-1435FC58D882}" srcOrd="0" destOrd="0" parTransId="{D3809608-0DDF-4000-B8B6-0FADCDFDD87D}" sibTransId="{E59BF44A-39C4-4F92-BA93-B3720E9867F1}"/>
    <dgm:cxn modelId="{F5A09E2F-9F17-4C38-8A4A-15DA654E9C6C}" type="presOf" srcId="{49BD9CF9-D4AC-4EE0-AFCE-1435FC58D882}" destId="{2EF19AAD-087E-44C1-862E-6E2526A2154A}" srcOrd="0" destOrd="0" presId="urn:microsoft.com/office/officeart/2005/8/layout/vList2"/>
    <dgm:cxn modelId="{C5079664-A8FF-45A8-9228-C5D9127AF048}" type="presOf" srcId="{7ED251B2-1411-4479-BCAD-3E79D6B4D985}" destId="{BB7D09B3-820D-4444-A252-D9E4A9D9C851}" srcOrd="0" destOrd="1" presId="urn:microsoft.com/office/officeart/2005/8/layout/vList2"/>
    <dgm:cxn modelId="{C110436B-D418-4367-873E-E2BC5F7FBF7B}" type="presOf" srcId="{4321674E-A4DD-40E9-837E-35F2FB0AF79E}" destId="{ABD223EB-8B81-4A88-952A-6CBF5EF1C25B}" srcOrd="0" destOrd="0" presId="urn:microsoft.com/office/officeart/2005/8/layout/vList2"/>
    <dgm:cxn modelId="{B85B166C-EECC-49DC-B847-9F3790676E69}" srcId="{4321674E-A4DD-40E9-837E-35F2FB0AF79E}" destId="{ADC20E7E-39C7-4DB2-828F-3C313C7986F6}" srcOrd="3" destOrd="0" parTransId="{5F61AF7E-E52C-4622-99D6-A441FEDA3F71}" sibTransId="{5F06A6A4-A9F8-4D94-8AAF-BC1ECBDC5F07}"/>
    <dgm:cxn modelId="{F93A3D53-5744-445E-BA45-BDB81CE98FEB}" type="presOf" srcId="{AB5F70DC-CB37-4EB6-A626-0B4FBA26ABE5}" destId="{BB7D09B3-820D-4444-A252-D9E4A9D9C851}" srcOrd="0" destOrd="2" presId="urn:microsoft.com/office/officeart/2005/8/layout/vList2"/>
    <dgm:cxn modelId="{7FE99074-FA3B-473F-840C-DA7AE5F8CEE5}" srcId="{AB806287-FF28-4A5D-BCBF-6A47966290AD}" destId="{559E70E1-0572-49DA-B73E-E7401FE031D0}" srcOrd="3" destOrd="0" parTransId="{02EDE38A-5DCA-44C2-B252-8B9204533D51}" sibTransId="{B31C81CE-59F9-45E6-BF34-D4B3DDC0EFAE}"/>
    <dgm:cxn modelId="{47408084-C069-4356-8760-04EAD4858935}" srcId="{4321674E-A4DD-40E9-837E-35F2FB0AF79E}" destId="{5C2C4391-64A8-460F-B6F5-9E1AFFA5C2D3}" srcOrd="4" destOrd="0" parTransId="{5E718598-5D48-48F2-928E-9F64CEAD0C9A}" sibTransId="{A0D1E37B-CE74-4EEF-8164-BDA8D0787226}"/>
    <dgm:cxn modelId="{D7186E8A-4590-455A-B1F3-A17C75A0566A}" type="presOf" srcId="{AB806287-FF28-4A5D-BCBF-6A47966290AD}" destId="{5889EF76-013B-4A53-8116-186D70328F18}" srcOrd="0" destOrd="0" presId="urn:microsoft.com/office/officeart/2005/8/layout/vList2"/>
    <dgm:cxn modelId="{AD6E088C-4C62-4926-A5A5-E15B8BD69C22}" srcId="{94A9D260-D59F-4961-A06A-5B2640E3AA14}" destId="{AB806287-FF28-4A5D-BCBF-6A47966290AD}" srcOrd="0" destOrd="0" parTransId="{076908B6-031E-4211-B2E2-072DC01FBA2C}" sibTransId="{38412A89-80ED-48F4-BFF8-03C122AF6A3C}"/>
    <dgm:cxn modelId="{4E79BD93-7D91-4DA6-B686-6027976176EF}" type="presOf" srcId="{559E70E1-0572-49DA-B73E-E7401FE031D0}" destId="{2EF19AAD-087E-44C1-862E-6E2526A2154A}" srcOrd="0" destOrd="3" presId="urn:microsoft.com/office/officeart/2005/8/layout/vList2"/>
    <dgm:cxn modelId="{70D5EFB5-4913-485E-B740-908EDEE7CCFA}" type="presOf" srcId="{94A9D260-D59F-4961-A06A-5B2640E3AA14}" destId="{92513E6F-7FB2-4BD3-92D5-59A0E99E8FB2}" srcOrd="0" destOrd="0" presId="urn:microsoft.com/office/officeart/2005/8/layout/vList2"/>
    <dgm:cxn modelId="{27E9F6C1-3F04-43FE-98DB-DFDB395E0E2B}" type="presOf" srcId="{4D997C76-5555-4E93-8EFE-7073A493125D}" destId="{65EDBFD6-C04E-4417-B52D-10C77119F252}" srcOrd="0" destOrd="0" presId="urn:microsoft.com/office/officeart/2005/8/layout/vList2"/>
    <dgm:cxn modelId="{729B18D1-2655-4247-A1E4-982E2A9E1A1E}" srcId="{AB806287-FF28-4A5D-BCBF-6A47966290AD}" destId="{D7A8C582-FFE0-4EF9-9BB4-0B18A17A54D1}" srcOrd="2" destOrd="0" parTransId="{4A49D1C5-BC99-4AF1-9B4C-E5F29E918D74}" sibTransId="{9713ED61-61D8-49BE-8992-F84BC9517487}"/>
    <dgm:cxn modelId="{3D495FD1-A7F4-40C7-88D6-6C81A6DC1E7E}" type="presOf" srcId="{ABE5682E-A10F-4380-BD29-BF738DD60D94}" destId="{BB7D09B3-820D-4444-A252-D9E4A9D9C851}" srcOrd="0" destOrd="0" presId="urn:microsoft.com/office/officeart/2005/8/layout/vList2"/>
    <dgm:cxn modelId="{C364DFDF-AD5F-4DB2-802E-98553C580EE0}" srcId="{4321674E-A4DD-40E9-837E-35F2FB0AF79E}" destId="{7ED251B2-1411-4479-BCAD-3E79D6B4D985}" srcOrd="1" destOrd="0" parTransId="{877FD0FE-178C-4DFC-8F1B-06627C0B8E3E}" sibTransId="{1C75A4EC-6C55-4472-AC34-18857290DB4B}"/>
    <dgm:cxn modelId="{635CFBE2-4DA3-4815-9F85-6803A8211453}" type="presOf" srcId="{ADC20E7E-39C7-4DB2-828F-3C313C7986F6}" destId="{BB7D09B3-820D-4444-A252-D9E4A9D9C851}" srcOrd="0" destOrd="3" presId="urn:microsoft.com/office/officeart/2005/8/layout/vList2"/>
    <dgm:cxn modelId="{46C783E8-E8EC-43AA-8E17-8C422FE8D0A0}" srcId="{4321674E-A4DD-40E9-837E-35F2FB0AF79E}" destId="{ABE5682E-A10F-4380-BD29-BF738DD60D94}" srcOrd="0" destOrd="0" parTransId="{7CD550F0-721D-4B33-8BA7-E3BBF8DB4182}" sibTransId="{C9A4997D-45CA-46F9-B0E9-7EA52CD026CD}"/>
    <dgm:cxn modelId="{22B0FEEC-06BB-48A2-81F6-F9D843D8E007}" srcId="{AB806287-FF28-4A5D-BCBF-6A47966290AD}" destId="{38187E91-7F62-41E7-9D6E-FC197EDC7D3E}" srcOrd="1" destOrd="0" parTransId="{43357D63-46EC-4C2A-A408-FC8AE37274D4}" sibTransId="{9C5891F3-7811-411C-92E8-C869B12DBAEE}"/>
    <dgm:cxn modelId="{F87F1CF7-2851-49A9-BFF8-BCB1497702A9}" type="presOf" srcId="{D7A8C582-FFE0-4EF9-9BB4-0B18A17A54D1}" destId="{2EF19AAD-087E-44C1-862E-6E2526A2154A}" srcOrd="0" destOrd="2" presId="urn:microsoft.com/office/officeart/2005/8/layout/vList2"/>
    <dgm:cxn modelId="{7F7BB6FC-9147-4FFA-A054-3BAB120FD09A}" type="presOf" srcId="{5C2C4391-64A8-460F-B6F5-9E1AFFA5C2D3}" destId="{BB7D09B3-820D-4444-A252-D9E4A9D9C851}" srcOrd="0" destOrd="4" presId="urn:microsoft.com/office/officeart/2005/8/layout/vList2"/>
    <dgm:cxn modelId="{31273B7A-0A8E-4ADB-9D87-00DA08E4249D}" type="presParOf" srcId="{92513E6F-7FB2-4BD3-92D5-59A0E99E8FB2}" destId="{5889EF76-013B-4A53-8116-186D70328F18}" srcOrd="0" destOrd="0" presId="urn:microsoft.com/office/officeart/2005/8/layout/vList2"/>
    <dgm:cxn modelId="{31451502-0036-40F9-AE5B-80F74C5EC225}" type="presParOf" srcId="{92513E6F-7FB2-4BD3-92D5-59A0E99E8FB2}" destId="{2EF19AAD-087E-44C1-862E-6E2526A2154A}" srcOrd="1" destOrd="0" presId="urn:microsoft.com/office/officeart/2005/8/layout/vList2"/>
    <dgm:cxn modelId="{4C2B2CD8-39FA-43A8-8FE9-39492667CC42}" type="presParOf" srcId="{92513E6F-7FB2-4BD3-92D5-59A0E99E8FB2}" destId="{65EDBFD6-C04E-4417-B52D-10C77119F252}" srcOrd="2" destOrd="0" presId="urn:microsoft.com/office/officeart/2005/8/layout/vList2"/>
    <dgm:cxn modelId="{FD162098-9781-4228-B5EA-5F55606A0D13}" type="presParOf" srcId="{92513E6F-7FB2-4BD3-92D5-59A0E99E8FB2}" destId="{2F8A4042-5378-4810-AB51-89947D28CB9E}" srcOrd="3" destOrd="0" presId="urn:microsoft.com/office/officeart/2005/8/layout/vList2"/>
    <dgm:cxn modelId="{40EFB496-E42A-4B70-8031-5DB0E80A7A4F}" type="presParOf" srcId="{92513E6F-7FB2-4BD3-92D5-59A0E99E8FB2}" destId="{ABD223EB-8B81-4A88-952A-6CBF5EF1C25B}" srcOrd="4" destOrd="0" presId="urn:microsoft.com/office/officeart/2005/8/layout/vList2"/>
    <dgm:cxn modelId="{91EDEC26-1FBB-461A-BFCE-EB09A04BCB4D}" type="presParOf" srcId="{92513E6F-7FB2-4BD3-92D5-59A0E99E8FB2}" destId="{BB7D09B3-820D-4444-A252-D9E4A9D9C85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CF1560-CE73-44D1-AE64-B2A22DB9039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BF9D53-1C7C-4714-9A66-EDCCBA3F203C}">
      <dgm:prSet/>
      <dgm:spPr/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NGUYÊN TẮC ĐIỀU TRỊ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2601DC-1A5B-4E70-8683-5DA7993817E0}" type="parTrans" cxnId="{B311D25B-9CC3-4A5D-A4C9-E2040979E5A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24FDD2-C7A2-4C98-A180-A3C1FADE38A1}" type="sibTrans" cxnId="{B311D25B-9CC3-4A5D-A4C9-E2040979E5A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305010-F2F1-470C-B62A-D545928CD395}">
      <dgm:prSet/>
      <dgm:spPr/>
      <dgm:t>
        <a:bodyPr/>
        <a:lstStyle/>
        <a:p>
          <a:r>
            <a:rPr lang="vi-VN">
              <a:latin typeface="Calibri" panose="020F0502020204030204" pitchFamily="34" charset="0"/>
              <a:cs typeface="Calibri" panose="020F0502020204030204" pitchFamily="34" charset="0"/>
            </a:rPr>
            <a:t>Kháng sinh.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E907CD-8584-4C39-B3B8-F359E9385A3F}" type="parTrans" cxnId="{26CC0EF7-B86B-4BD2-B3EB-8D7B9955FC3F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71EA415-2771-4DD8-88C4-B8CD93D04ACC}" type="sibTrans" cxnId="{26CC0EF7-B86B-4BD2-B3EB-8D7B9955FC3F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F395EF8-62F4-417E-8F32-FBABA8F8A6B7}">
      <dgm:prSet/>
      <dgm:spPr/>
      <dgm:t>
        <a:bodyPr/>
        <a:lstStyle/>
        <a:p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Hồi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sức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, nâng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đỡ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tổng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trạng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65EC4D9-D10E-4198-8F68-7A8A35F3B948}" type="parTrans" cxnId="{CA3BDBB9-E325-49BB-A273-18BDD963E4CD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AF10CC-2C5A-4008-8104-06AE682B6478}" type="sibTrans" cxnId="{CA3BDBB9-E325-49BB-A273-18BDD963E4CD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63B51D4-1924-4752-9B72-252166811B84}">
      <dgm:prSet/>
      <dgm:spPr/>
      <dgm:t>
        <a:bodyPr/>
        <a:lstStyle/>
        <a:p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Cắt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hoặc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dẫn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lưu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65835B1-8126-4F83-8A3C-6AEAE43CA4BB}" type="parTrans" cxnId="{B74B6D09-172E-49F0-BDCE-86A707779D5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ECE13EF-B9A1-4A4B-9959-07BE5431A46D}" type="sibTrans" cxnId="{B74B6D09-172E-49F0-BDCE-86A707779D5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E4C3D2-4C9F-4917-9950-795DA1FAAB8C}" type="pres">
      <dgm:prSet presAssocID="{8DCF1560-CE73-44D1-AE64-B2A22DB903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DC6350-B910-4C78-891D-3F54E6E2FF37}" type="pres">
      <dgm:prSet presAssocID="{DABF9D53-1C7C-4714-9A66-EDCCBA3F203C}" presName="hierRoot1" presStyleCnt="0"/>
      <dgm:spPr/>
    </dgm:pt>
    <dgm:pt modelId="{28543030-4ABE-49E8-9F37-4CD8C3E2BD86}" type="pres">
      <dgm:prSet presAssocID="{DABF9D53-1C7C-4714-9A66-EDCCBA3F203C}" presName="composite" presStyleCnt="0"/>
      <dgm:spPr/>
    </dgm:pt>
    <dgm:pt modelId="{AFF49534-3621-4995-8826-03ED43D0DE28}" type="pres">
      <dgm:prSet presAssocID="{DABF9D53-1C7C-4714-9A66-EDCCBA3F203C}" presName="background" presStyleLbl="node0" presStyleIdx="0" presStyleCnt="1"/>
      <dgm:spPr/>
    </dgm:pt>
    <dgm:pt modelId="{8D1253D4-4E3F-4BF3-B288-97E2C507AF43}" type="pres">
      <dgm:prSet presAssocID="{DABF9D53-1C7C-4714-9A66-EDCCBA3F203C}" presName="text" presStyleLbl="fgAcc0" presStyleIdx="0" presStyleCnt="1">
        <dgm:presLayoutVars>
          <dgm:chPref val="3"/>
        </dgm:presLayoutVars>
      </dgm:prSet>
      <dgm:spPr/>
    </dgm:pt>
    <dgm:pt modelId="{34A06AFB-459F-4489-818C-114434FD39B2}" type="pres">
      <dgm:prSet presAssocID="{DABF9D53-1C7C-4714-9A66-EDCCBA3F203C}" presName="hierChild2" presStyleCnt="0"/>
      <dgm:spPr/>
    </dgm:pt>
    <dgm:pt modelId="{2830FDEB-8DAB-45C9-A6A8-6CAC7064F232}" type="pres">
      <dgm:prSet presAssocID="{4AE907CD-8584-4C39-B3B8-F359E9385A3F}" presName="Name10" presStyleLbl="parChTrans1D2" presStyleIdx="0" presStyleCnt="3"/>
      <dgm:spPr/>
    </dgm:pt>
    <dgm:pt modelId="{68144641-88BF-4C7B-89AA-6FFBF71E2F8D}" type="pres">
      <dgm:prSet presAssocID="{D2305010-F2F1-470C-B62A-D545928CD395}" presName="hierRoot2" presStyleCnt="0"/>
      <dgm:spPr/>
    </dgm:pt>
    <dgm:pt modelId="{F23C5EB9-CCB0-431B-BA1D-E8048721F712}" type="pres">
      <dgm:prSet presAssocID="{D2305010-F2F1-470C-B62A-D545928CD395}" presName="composite2" presStyleCnt="0"/>
      <dgm:spPr/>
    </dgm:pt>
    <dgm:pt modelId="{75A89BB1-4AAE-4D5B-92F9-7C12624BFAF6}" type="pres">
      <dgm:prSet presAssocID="{D2305010-F2F1-470C-B62A-D545928CD395}" presName="background2" presStyleLbl="node2" presStyleIdx="0" presStyleCnt="3"/>
      <dgm:spPr/>
    </dgm:pt>
    <dgm:pt modelId="{DD0EC48D-B74D-4AE6-A0F3-639734D45C29}" type="pres">
      <dgm:prSet presAssocID="{D2305010-F2F1-470C-B62A-D545928CD395}" presName="text2" presStyleLbl="fgAcc2" presStyleIdx="0" presStyleCnt="3">
        <dgm:presLayoutVars>
          <dgm:chPref val="3"/>
        </dgm:presLayoutVars>
      </dgm:prSet>
      <dgm:spPr/>
    </dgm:pt>
    <dgm:pt modelId="{8E330031-65D0-4C1D-906E-6EAB51E4E1A5}" type="pres">
      <dgm:prSet presAssocID="{D2305010-F2F1-470C-B62A-D545928CD395}" presName="hierChild3" presStyleCnt="0"/>
      <dgm:spPr/>
    </dgm:pt>
    <dgm:pt modelId="{4D6363D0-353D-4A53-B430-A4D5094B5B74}" type="pres">
      <dgm:prSet presAssocID="{D65EC4D9-D10E-4198-8F68-7A8A35F3B948}" presName="Name10" presStyleLbl="parChTrans1D2" presStyleIdx="1" presStyleCnt="3"/>
      <dgm:spPr/>
    </dgm:pt>
    <dgm:pt modelId="{D451CBC9-E576-49EA-9745-A7C6AA7E25DD}" type="pres">
      <dgm:prSet presAssocID="{5F395EF8-62F4-417E-8F32-FBABA8F8A6B7}" presName="hierRoot2" presStyleCnt="0"/>
      <dgm:spPr/>
    </dgm:pt>
    <dgm:pt modelId="{0172DEB8-B583-44CE-8DD9-0BF0CB96C8FE}" type="pres">
      <dgm:prSet presAssocID="{5F395EF8-62F4-417E-8F32-FBABA8F8A6B7}" presName="composite2" presStyleCnt="0"/>
      <dgm:spPr/>
    </dgm:pt>
    <dgm:pt modelId="{0D633ED1-311E-4D84-A474-1B2EA35641AC}" type="pres">
      <dgm:prSet presAssocID="{5F395EF8-62F4-417E-8F32-FBABA8F8A6B7}" presName="background2" presStyleLbl="node2" presStyleIdx="1" presStyleCnt="3"/>
      <dgm:spPr/>
    </dgm:pt>
    <dgm:pt modelId="{291E9C9E-1A08-42C0-BACE-3C74861B72DD}" type="pres">
      <dgm:prSet presAssocID="{5F395EF8-62F4-417E-8F32-FBABA8F8A6B7}" presName="text2" presStyleLbl="fgAcc2" presStyleIdx="1" presStyleCnt="3">
        <dgm:presLayoutVars>
          <dgm:chPref val="3"/>
        </dgm:presLayoutVars>
      </dgm:prSet>
      <dgm:spPr/>
    </dgm:pt>
    <dgm:pt modelId="{B119E21C-C94E-4F41-8F6B-C84B3E225BF0}" type="pres">
      <dgm:prSet presAssocID="{5F395EF8-62F4-417E-8F32-FBABA8F8A6B7}" presName="hierChild3" presStyleCnt="0"/>
      <dgm:spPr/>
    </dgm:pt>
    <dgm:pt modelId="{73B2F00C-8AA5-4704-AA45-92E9A21C944D}" type="pres">
      <dgm:prSet presAssocID="{465835B1-8126-4F83-8A3C-6AEAE43CA4BB}" presName="Name10" presStyleLbl="parChTrans1D2" presStyleIdx="2" presStyleCnt="3"/>
      <dgm:spPr/>
    </dgm:pt>
    <dgm:pt modelId="{1AF0CFF5-B1B9-4B6E-A41A-538FAF01D8C0}" type="pres">
      <dgm:prSet presAssocID="{463B51D4-1924-4752-9B72-252166811B84}" presName="hierRoot2" presStyleCnt="0"/>
      <dgm:spPr/>
    </dgm:pt>
    <dgm:pt modelId="{10B2F738-15FD-4A6B-8569-F7FA5812583E}" type="pres">
      <dgm:prSet presAssocID="{463B51D4-1924-4752-9B72-252166811B84}" presName="composite2" presStyleCnt="0"/>
      <dgm:spPr/>
    </dgm:pt>
    <dgm:pt modelId="{4F96DF9A-3CF4-479A-A9DE-204D77C882EC}" type="pres">
      <dgm:prSet presAssocID="{463B51D4-1924-4752-9B72-252166811B84}" presName="background2" presStyleLbl="node2" presStyleIdx="2" presStyleCnt="3"/>
      <dgm:spPr/>
    </dgm:pt>
    <dgm:pt modelId="{CC5A5313-FDA5-467F-935A-128D6BC5A13F}" type="pres">
      <dgm:prSet presAssocID="{463B51D4-1924-4752-9B72-252166811B84}" presName="text2" presStyleLbl="fgAcc2" presStyleIdx="2" presStyleCnt="3">
        <dgm:presLayoutVars>
          <dgm:chPref val="3"/>
        </dgm:presLayoutVars>
      </dgm:prSet>
      <dgm:spPr/>
    </dgm:pt>
    <dgm:pt modelId="{FB984363-8428-40D6-864D-45D0320C2700}" type="pres">
      <dgm:prSet presAssocID="{463B51D4-1924-4752-9B72-252166811B84}" presName="hierChild3" presStyleCnt="0"/>
      <dgm:spPr/>
    </dgm:pt>
  </dgm:ptLst>
  <dgm:cxnLst>
    <dgm:cxn modelId="{B74B6D09-172E-49F0-BDCE-86A707779D55}" srcId="{DABF9D53-1C7C-4714-9A66-EDCCBA3F203C}" destId="{463B51D4-1924-4752-9B72-252166811B84}" srcOrd="2" destOrd="0" parTransId="{465835B1-8126-4F83-8A3C-6AEAE43CA4BB}" sibTransId="{EECE13EF-B9A1-4A4B-9959-07BE5431A46D}"/>
    <dgm:cxn modelId="{CD8A8237-E5F3-4603-B687-C78EDD4F71EE}" type="presOf" srcId="{465835B1-8126-4F83-8A3C-6AEAE43CA4BB}" destId="{73B2F00C-8AA5-4704-AA45-92E9A21C944D}" srcOrd="0" destOrd="0" presId="urn:microsoft.com/office/officeart/2005/8/layout/hierarchy1"/>
    <dgm:cxn modelId="{B311D25B-9CC3-4A5D-A4C9-E2040979E5AE}" srcId="{8DCF1560-CE73-44D1-AE64-B2A22DB90398}" destId="{DABF9D53-1C7C-4714-9A66-EDCCBA3F203C}" srcOrd="0" destOrd="0" parTransId="{432601DC-1A5B-4E70-8683-5DA7993817E0}" sibTransId="{4324FDD2-C7A2-4C98-A180-A3C1FADE38A1}"/>
    <dgm:cxn modelId="{14B5B149-7C7D-4801-9C41-BA2142CDC223}" type="presOf" srcId="{D2305010-F2F1-470C-B62A-D545928CD395}" destId="{DD0EC48D-B74D-4AE6-A0F3-639734D45C29}" srcOrd="0" destOrd="0" presId="urn:microsoft.com/office/officeart/2005/8/layout/hierarchy1"/>
    <dgm:cxn modelId="{BA6D157C-1D2F-4474-9299-E9F1E394C4C5}" type="presOf" srcId="{DABF9D53-1C7C-4714-9A66-EDCCBA3F203C}" destId="{8D1253D4-4E3F-4BF3-B288-97E2C507AF43}" srcOrd="0" destOrd="0" presId="urn:microsoft.com/office/officeart/2005/8/layout/hierarchy1"/>
    <dgm:cxn modelId="{613CA6A9-BF44-437F-B71D-3658E3D11B26}" type="presOf" srcId="{463B51D4-1924-4752-9B72-252166811B84}" destId="{CC5A5313-FDA5-467F-935A-128D6BC5A13F}" srcOrd="0" destOrd="0" presId="urn:microsoft.com/office/officeart/2005/8/layout/hierarchy1"/>
    <dgm:cxn modelId="{082077B0-26A1-445A-A4DF-9C31A06C6976}" type="presOf" srcId="{D65EC4D9-D10E-4198-8F68-7A8A35F3B948}" destId="{4D6363D0-353D-4A53-B430-A4D5094B5B74}" srcOrd="0" destOrd="0" presId="urn:microsoft.com/office/officeart/2005/8/layout/hierarchy1"/>
    <dgm:cxn modelId="{CA3BDBB9-E325-49BB-A273-18BDD963E4CD}" srcId="{DABF9D53-1C7C-4714-9A66-EDCCBA3F203C}" destId="{5F395EF8-62F4-417E-8F32-FBABA8F8A6B7}" srcOrd="1" destOrd="0" parTransId="{D65EC4D9-D10E-4198-8F68-7A8A35F3B948}" sibTransId="{C5AF10CC-2C5A-4008-8104-06AE682B6478}"/>
    <dgm:cxn modelId="{A2F064CB-BCD1-4BC1-8B0B-2B8FCC5021F4}" type="presOf" srcId="{8DCF1560-CE73-44D1-AE64-B2A22DB90398}" destId="{82E4C3D2-4C9F-4917-9950-795DA1FAAB8C}" srcOrd="0" destOrd="0" presId="urn:microsoft.com/office/officeart/2005/8/layout/hierarchy1"/>
    <dgm:cxn modelId="{985B23DB-3F93-4908-95B2-24F966D605F0}" type="presOf" srcId="{4AE907CD-8584-4C39-B3B8-F359E9385A3F}" destId="{2830FDEB-8DAB-45C9-A6A8-6CAC7064F232}" srcOrd="0" destOrd="0" presId="urn:microsoft.com/office/officeart/2005/8/layout/hierarchy1"/>
    <dgm:cxn modelId="{26CC0EF7-B86B-4BD2-B3EB-8D7B9955FC3F}" srcId="{DABF9D53-1C7C-4714-9A66-EDCCBA3F203C}" destId="{D2305010-F2F1-470C-B62A-D545928CD395}" srcOrd="0" destOrd="0" parTransId="{4AE907CD-8584-4C39-B3B8-F359E9385A3F}" sibTransId="{471EA415-2771-4DD8-88C4-B8CD93D04ACC}"/>
    <dgm:cxn modelId="{82313DFE-A907-4FD0-A3EC-037CA765849F}" type="presOf" srcId="{5F395EF8-62F4-417E-8F32-FBABA8F8A6B7}" destId="{291E9C9E-1A08-42C0-BACE-3C74861B72DD}" srcOrd="0" destOrd="0" presId="urn:microsoft.com/office/officeart/2005/8/layout/hierarchy1"/>
    <dgm:cxn modelId="{E48AC286-CB29-45E2-B0B9-7E1C56488ED1}" type="presParOf" srcId="{82E4C3D2-4C9F-4917-9950-795DA1FAAB8C}" destId="{D7DC6350-B910-4C78-891D-3F54E6E2FF37}" srcOrd="0" destOrd="0" presId="urn:microsoft.com/office/officeart/2005/8/layout/hierarchy1"/>
    <dgm:cxn modelId="{6CF01451-AA25-4FF7-A7FD-81C5FF4AA8D0}" type="presParOf" srcId="{D7DC6350-B910-4C78-891D-3F54E6E2FF37}" destId="{28543030-4ABE-49E8-9F37-4CD8C3E2BD86}" srcOrd="0" destOrd="0" presId="urn:microsoft.com/office/officeart/2005/8/layout/hierarchy1"/>
    <dgm:cxn modelId="{8F3A9946-48B3-4E52-9389-E3484A51F262}" type="presParOf" srcId="{28543030-4ABE-49E8-9F37-4CD8C3E2BD86}" destId="{AFF49534-3621-4995-8826-03ED43D0DE28}" srcOrd="0" destOrd="0" presId="urn:microsoft.com/office/officeart/2005/8/layout/hierarchy1"/>
    <dgm:cxn modelId="{4AC6B0E7-28DE-4390-8FEB-7BA4ACACDDD5}" type="presParOf" srcId="{28543030-4ABE-49E8-9F37-4CD8C3E2BD86}" destId="{8D1253D4-4E3F-4BF3-B288-97E2C507AF43}" srcOrd="1" destOrd="0" presId="urn:microsoft.com/office/officeart/2005/8/layout/hierarchy1"/>
    <dgm:cxn modelId="{C713AF84-AC7F-41DB-A5F7-FE91B4157C32}" type="presParOf" srcId="{D7DC6350-B910-4C78-891D-3F54E6E2FF37}" destId="{34A06AFB-459F-4489-818C-114434FD39B2}" srcOrd="1" destOrd="0" presId="urn:microsoft.com/office/officeart/2005/8/layout/hierarchy1"/>
    <dgm:cxn modelId="{6A5DCD45-E87A-44F9-A78B-C0C7600FCA45}" type="presParOf" srcId="{34A06AFB-459F-4489-818C-114434FD39B2}" destId="{2830FDEB-8DAB-45C9-A6A8-6CAC7064F232}" srcOrd="0" destOrd="0" presId="urn:microsoft.com/office/officeart/2005/8/layout/hierarchy1"/>
    <dgm:cxn modelId="{F04127B4-EC6F-425B-8B29-4F702774C92F}" type="presParOf" srcId="{34A06AFB-459F-4489-818C-114434FD39B2}" destId="{68144641-88BF-4C7B-89AA-6FFBF71E2F8D}" srcOrd="1" destOrd="0" presId="urn:microsoft.com/office/officeart/2005/8/layout/hierarchy1"/>
    <dgm:cxn modelId="{735CC10C-725F-4590-AFAE-995BF33501F8}" type="presParOf" srcId="{68144641-88BF-4C7B-89AA-6FFBF71E2F8D}" destId="{F23C5EB9-CCB0-431B-BA1D-E8048721F712}" srcOrd="0" destOrd="0" presId="urn:microsoft.com/office/officeart/2005/8/layout/hierarchy1"/>
    <dgm:cxn modelId="{5874670C-CDE1-4981-BC9D-7083A670C080}" type="presParOf" srcId="{F23C5EB9-CCB0-431B-BA1D-E8048721F712}" destId="{75A89BB1-4AAE-4D5B-92F9-7C12624BFAF6}" srcOrd="0" destOrd="0" presId="urn:microsoft.com/office/officeart/2005/8/layout/hierarchy1"/>
    <dgm:cxn modelId="{CCF84B6D-E165-4602-A3F5-610A113959CD}" type="presParOf" srcId="{F23C5EB9-CCB0-431B-BA1D-E8048721F712}" destId="{DD0EC48D-B74D-4AE6-A0F3-639734D45C29}" srcOrd="1" destOrd="0" presId="urn:microsoft.com/office/officeart/2005/8/layout/hierarchy1"/>
    <dgm:cxn modelId="{050E547F-9B10-4ADC-8029-350AE2F5E838}" type="presParOf" srcId="{68144641-88BF-4C7B-89AA-6FFBF71E2F8D}" destId="{8E330031-65D0-4C1D-906E-6EAB51E4E1A5}" srcOrd="1" destOrd="0" presId="urn:microsoft.com/office/officeart/2005/8/layout/hierarchy1"/>
    <dgm:cxn modelId="{D40D76AF-C601-478E-A542-CA685FBB9FE5}" type="presParOf" srcId="{34A06AFB-459F-4489-818C-114434FD39B2}" destId="{4D6363D0-353D-4A53-B430-A4D5094B5B74}" srcOrd="2" destOrd="0" presId="urn:microsoft.com/office/officeart/2005/8/layout/hierarchy1"/>
    <dgm:cxn modelId="{7CD2909C-8151-499B-8ED4-25888F1D2858}" type="presParOf" srcId="{34A06AFB-459F-4489-818C-114434FD39B2}" destId="{D451CBC9-E576-49EA-9745-A7C6AA7E25DD}" srcOrd="3" destOrd="0" presId="urn:microsoft.com/office/officeart/2005/8/layout/hierarchy1"/>
    <dgm:cxn modelId="{ED8A3038-D770-4ACC-A796-299C7E5D2794}" type="presParOf" srcId="{D451CBC9-E576-49EA-9745-A7C6AA7E25DD}" destId="{0172DEB8-B583-44CE-8DD9-0BF0CB96C8FE}" srcOrd="0" destOrd="0" presId="urn:microsoft.com/office/officeart/2005/8/layout/hierarchy1"/>
    <dgm:cxn modelId="{88645793-F3ED-4C94-AC69-F90B514D1ED0}" type="presParOf" srcId="{0172DEB8-B583-44CE-8DD9-0BF0CB96C8FE}" destId="{0D633ED1-311E-4D84-A474-1B2EA35641AC}" srcOrd="0" destOrd="0" presId="urn:microsoft.com/office/officeart/2005/8/layout/hierarchy1"/>
    <dgm:cxn modelId="{429C41CB-675D-4C10-8D79-E6EE893BBF77}" type="presParOf" srcId="{0172DEB8-B583-44CE-8DD9-0BF0CB96C8FE}" destId="{291E9C9E-1A08-42C0-BACE-3C74861B72DD}" srcOrd="1" destOrd="0" presId="urn:microsoft.com/office/officeart/2005/8/layout/hierarchy1"/>
    <dgm:cxn modelId="{40BD2E2E-5C0B-4E46-8903-C173BC23D6BE}" type="presParOf" srcId="{D451CBC9-E576-49EA-9745-A7C6AA7E25DD}" destId="{B119E21C-C94E-4F41-8F6B-C84B3E225BF0}" srcOrd="1" destOrd="0" presId="urn:microsoft.com/office/officeart/2005/8/layout/hierarchy1"/>
    <dgm:cxn modelId="{0224B869-A324-47C0-B258-4A63511F9285}" type="presParOf" srcId="{34A06AFB-459F-4489-818C-114434FD39B2}" destId="{73B2F00C-8AA5-4704-AA45-92E9A21C944D}" srcOrd="4" destOrd="0" presId="urn:microsoft.com/office/officeart/2005/8/layout/hierarchy1"/>
    <dgm:cxn modelId="{47E5A9F7-EFD4-42F0-9447-6B0F11932D71}" type="presParOf" srcId="{34A06AFB-459F-4489-818C-114434FD39B2}" destId="{1AF0CFF5-B1B9-4B6E-A41A-538FAF01D8C0}" srcOrd="5" destOrd="0" presId="urn:microsoft.com/office/officeart/2005/8/layout/hierarchy1"/>
    <dgm:cxn modelId="{D5F8B499-3633-4CEE-B5DD-28BA8F3F63AA}" type="presParOf" srcId="{1AF0CFF5-B1B9-4B6E-A41A-538FAF01D8C0}" destId="{10B2F738-15FD-4A6B-8569-F7FA5812583E}" srcOrd="0" destOrd="0" presId="urn:microsoft.com/office/officeart/2005/8/layout/hierarchy1"/>
    <dgm:cxn modelId="{B20ACFBA-A33A-4EA1-A6A8-8D1FA4AED5E5}" type="presParOf" srcId="{10B2F738-15FD-4A6B-8569-F7FA5812583E}" destId="{4F96DF9A-3CF4-479A-A9DE-204D77C882EC}" srcOrd="0" destOrd="0" presId="urn:microsoft.com/office/officeart/2005/8/layout/hierarchy1"/>
    <dgm:cxn modelId="{689414BB-E842-4FEA-9BF5-30013304CB02}" type="presParOf" srcId="{10B2F738-15FD-4A6B-8569-F7FA5812583E}" destId="{CC5A5313-FDA5-467F-935A-128D6BC5A13F}" srcOrd="1" destOrd="0" presId="urn:microsoft.com/office/officeart/2005/8/layout/hierarchy1"/>
    <dgm:cxn modelId="{6967E7DA-6941-4A99-8B55-0EEB4728C5E7}" type="presParOf" srcId="{1AF0CFF5-B1B9-4B6E-A41A-538FAF01D8C0}" destId="{FB984363-8428-40D6-864D-45D0320C270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477CE8-371C-4206-9A2A-69E14CF976B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2FF102-E548-40F5-ADCE-E5174E7DF8F7}">
      <dgm:prSet custT="1"/>
      <dgm:spPr/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là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bệnh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lý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khá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phổ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</a:p>
      </dgm:t>
    </dgm:pt>
    <dgm:pt modelId="{CCBB7224-DE7F-4F7D-8047-C109B1E64E18}" type="parTrans" cxnId="{53D54C48-FF43-44B7-B888-6A6E3326177C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DA749A5-917E-414A-9EF6-9EAC333F2721}" type="sibTrans" cxnId="{53D54C48-FF43-44B7-B888-6A6E3326177C}">
      <dgm:prSet custT="1"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64939B-00CF-4956-BE65-F10937442985}">
      <dgm:prSet custT="1"/>
      <dgm:spPr/>
      <dgm:t>
        <a:bodyPr/>
        <a:lstStyle/>
        <a:p>
          <a:pPr algn="l"/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Với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sự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tiến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bộ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của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phương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tiện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cận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lâm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sàng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việc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chẩn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đoán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cũng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như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của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khá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chính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xác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từ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đó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đưa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ra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hướng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điều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trị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kịp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thời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giúp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giảm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nguy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cơ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và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tử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vong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</a:p>
      </dgm:t>
    </dgm:pt>
    <dgm:pt modelId="{D6930F39-6CC9-44F0-BD58-5DBE1CC0D335}" type="parTrans" cxnId="{FD9E1969-9553-4EA7-A470-4BDDF0223EAD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321EA9-DD4F-4693-9542-E4F1B17E46F8}" type="sibTrans" cxnId="{FD9E1969-9553-4EA7-A470-4BDDF0223EAD}">
      <dgm:prSet custT="1"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5A8102-160F-46FE-B71D-68B72238A49F}">
      <dgm:prSet custT="1"/>
      <dgm:spPr/>
      <dgm:t>
        <a:bodyPr/>
        <a:lstStyle/>
        <a:p>
          <a:pPr algn="l"/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Sự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phát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triển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của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phẫu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thuật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nội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soi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cũng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như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nội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soi can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thiệp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giúp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cho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việc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điều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trị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và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đạt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được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nhiều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kết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quả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tốt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giúp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bệnh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nhân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sớm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hồi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phục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và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trở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lại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với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cuộc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sống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thường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ngày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</a:p>
      </dgm:t>
    </dgm:pt>
    <dgm:pt modelId="{AF683AFB-62C0-4C16-8F20-D4C0F7EAB79E}" type="parTrans" cxnId="{C2AAEF32-A9DE-49A2-8A7D-EBD04B13B622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CD50EF-E3F2-4BA0-A07D-578F9C9AC77E}" type="sibTrans" cxnId="{C2AAEF32-A9DE-49A2-8A7D-EBD04B13B622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C7C820B-5317-469A-8809-DB840127EFDE}" type="pres">
      <dgm:prSet presAssocID="{9B477CE8-371C-4206-9A2A-69E14CF976BD}" presName="outerComposite" presStyleCnt="0">
        <dgm:presLayoutVars>
          <dgm:chMax val="5"/>
          <dgm:dir/>
          <dgm:resizeHandles val="exact"/>
        </dgm:presLayoutVars>
      </dgm:prSet>
      <dgm:spPr/>
    </dgm:pt>
    <dgm:pt modelId="{AC50A01B-022E-4810-A82D-7D620FB876C3}" type="pres">
      <dgm:prSet presAssocID="{9B477CE8-371C-4206-9A2A-69E14CF976BD}" presName="dummyMaxCanvas" presStyleCnt="0">
        <dgm:presLayoutVars/>
      </dgm:prSet>
      <dgm:spPr/>
    </dgm:pt>
    <dgm:pt modelId="{757FECA0-5CF1-4A9F-9ED1-EB6239FB053C}" type="pres">
      <dgm:prSet presAssocID="{9B477CE8-371C-4206-9A2A-69E14CF976BD}" presName="ThreeNodes_1" presStyleLbl="node1" presStyleIdx="0" presStyleCnt="3" custScaleY="85401">
        <dgm:presLayoutVars>
          <dgm:bulletEnabled val="1"/>
        </dgm:presLayoutVars>
      </dgm:prSet>
      <dgm:spPr/>
    </dgm:pt>
    <dgm:pt modelId="{0F61E332-F084-4245-A90E-A30E3BE35396}" type="pres">
      <dgm:prSet presAssocID="{9B477CE8-371C-4206-9A2A-69E14CF976BD}" presName="ThreeNodes_2" presStyleLbl="node1" presStyleIdx="1" presStyleCnt="3" custScaleX="105152" custScaleY="111815" custLinFactNeighborX="-1527" custLinFactNeighborY="-12034">
        <dgm:presLayoutVars>
          <dgm:bulletEnabled val="1"/>
        </dgm:presLayoutVars>
      </dgm:prSet>
      <dgm:spPr/>
    </dgm:pt>
    <dgm:pt modelId="{549B5187-77BE-4D9D-B762-344774A74A5B}" type="pres">
      <dgm:prSet presAssocID="{9B477CE8-371C-4206-9A2A-69E14CF976BD}" presName="ThreeNodes_3" presStyleLbl="node1" presStyleIdx="2" presStyleCnt="3" custScaleY="117227" custLinFactNeighborX="-2596" custLinFactNeighborY="-2291">
        <dgm:presLayoutVars>
          <dgm:bulletEnabled val="1"/>
        </dgm:presLayoutVars>
      </dgm:prSet>
      <dgm:spPr/>
    </dgm:pt>
    <dgm:pt modelId="{60805113-5D7F-41D0-A39D-513BCB6F072B}" type="pres">
      <dgm:prSet presAssocID="{9B477CE8-371C-4206-9A2A-69E14CF976BD}" presName="ThreeConn_1-2" presStyleLbl="fgAccFollowNode1" presStyleIdx="0" presStyleCnt="2">
        <dgm:presLayoutVars>
          <dgm:bulletEnabled val="1"/>
        </dgm:presLayoutVars>
      </dgm:prSet>
      <dgm:spPr/>
    </dgm:pt>
    <dgm:pt modelId="{A5CFB669-833E-4643-939F-5AE115D08DA0}" type="pres">
      <dgm:prSet presAssocID="{9B477CE8-371C-4206-9A2A-69E14CF976BD}" presName="ThreeConn_2-3" presStyleLbl="fgAccFollowNode1" presStyleIdx="1" presStyleCnt="2">
        <dgm:presLayoutVars>
          <dgm:bulletEnabled val="1"/>
        </dgm:presLayoutVars>
      </dgm:prSet>
      <dgm:spPr/>
    </dgm:pt>
    <dgm:pt modelId="{52F18F15-E375-4939-8453-37EBE9B1D3C0}" type="pres">
      <dgm:prSet presAssocID="{9B477CE8-371C-4206-9A2A-69E14CF976BD}" presName="ThreeNodes_1_text" presStyleLbl="node1" presStyleIdx="2" presStyleCnt="3">
        <dgm:presLayoutVars>
          <dgm:bulletEnabled val="1"/>
        </dgm:presLayoutVars>
      </dgm:prSet>
      <dgm:spPr/>
    </dgm:pt>
    <dgm:pt modelId="{218D3DA2-97F2-4582-92B1-9634C7C26994}" type="pres">
      <dgm:prSet presAssocID="{9B477CE8-371C-4206-9A2A-69E14CF976BD}" presName="ThreeNodes_2_text" presStyleLbl="node1" presStyleIdx="2" presStyleCnt="3">
        <dgm:presLayoutVars>
          <dgm:bulletEnabled val="1"/>
        </dgm:presLayoutVars>
      </dgm:prSet>
      <dgm:spPr/>
    </dgm:pt>
    <dgm:pt modelId="{3A06C0EA-82F4-4382-BAA2-ACBAE7641458}" type="pres">
      <dgm:prSet presAssocID="{9B477CE8-371C-4206-9A2A-69E14CF976B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7EAA72E-BCFC-4DF8-BEB7-E399C6120BF3}" type="presOf" srcId="{9F2FF102-E548-40F5-ADCE-E5174E7DF8F7}" destId="{52F18F15-E375-4939-8453-37EBE9B1D3C0}" srcOrd="1" destOrd="0" presId="urn:microsoft.com/office/officeart/2005/8/layout/vProcess5"/>
    <dgm:cxn modelId="{C2AAEF32-A9DE-49A2-8A7D-EBD04B13B622}" srcId="{9B477CE8-371C-4206-9A2A-69E14CF976BD}" destId="{C55A8102-160F-46FE-B71D-68B72238A49F}" srcOrd="2" destOrd="0" parTransId="{AF683AFB-62C0-4C16-8F20-D4C0F7EAB79E}" sibTransId="{43CD50EF-E3F2-4BA0-A07D-578F9C9AC77E}"/>
    <dgm:cxn modelId="{853C6934-7A60-4A2A-964D-663C9DBE534D}" type="presOf" srcId="{8DA749A5-917E-414A-9EF6-9EAC333F2721}" destId="{60805113-5D7F-41D0-A39D-513BCB6F072B}" srcOrd="0" destOrd="0" presId="urn:microsoft.com/office/officeart/2005/8/layout/vProcess5"/>
    <dgm:cxn modelId="{53D54C48-FF43-44B7-B888-6A6E3326177C}" srcId="{9B477CE8-371C-4206-9A2A-69E14CF976BD}" destId="{9F2FF102-E548-40F5-ADCE-E5174E7DF8F7}" srcOrd="0" destOrd="0" parTransId="{CCBB7224-DE7F-4F7D-8047-C109B1E64E18}" sibTransId="{8DA749A5-917E-414A-9EF6-9EAC333F2721}"/>
    <dgm:cxn modelId="{FD9E1969-9553-4EA7-A470-4BDDF0223EAD}" srcId="{9B477CE8-371C-4206-9A2A-69E14CF976BD}" destId="{2964939B-00CF-4956-BE65-F10937442985}" srcOrd="1" destOrd="0" parTransId="{D6930F39-6CC9-44F0-BD58-5DBE1CC0D335}" sibTransId="{3A321EA9-DD4F-4693-9542-E4F1B17E46F8}"/>
    <dgm:cxn modelId="{B114D387-112D-4181-BD09-4891F57FE118}" type="presOf" srcId="{C55A8102-160F-46FE-B71D-68B72238A49F}" destId="{3A06C0EA-82F4-4382-BAA2-ACBAE7641458}" srcOrd="1" destOrd="0" presId="urn:microsoft.com/office/officeart/2005/8/layout/vProcess5"/>
    <dgm:cxn modelId="{245B459B-7295-44D6-96AF-DEB27D80176B}" type="presOf" srcId="{2964939B-00CF-4956-BE65-F10937442985}" destId="{218D3DA2-97F2-4582-92B1-9634C7C26994}" srcOrd="1" destOrd="0" presId="urn:microsoft.com/office/officeart/2005/8/layout/vProcess5"/>
    <dgm:cxn modelId="{6634E7A1-6E48-40A5-8AA7-0EA03C3B6949}" type="presOf" srcId="{3A321EA9-DD4F-4693-9542-E4F1B17E46F8}" destId="{A5CFB669-833E-4643-939F-5AE115D08DA0}" srcOrd="0" destOrd="0" presId="urn:microsoft.com/office/officeart/2005/8/layout/vProcess5"/>
    <dgm:cxn modelId="{45FD3CA6-68AC-4194-B9F1-523B3D57A9BB}" type="presOf" srcId="{C55A8102-160F-46FE-B71D-68B72238A49F}" destId="{549B5187-77BE-4D9D-B762-344774A74A5B}" srcOrd="0" destOrd="0" presId="urn:microsoft.com/office/officeart/2005/8/layout/vProcess5"/>
    <dgm:cxn modelId="{96D8FDB2-7B5D-482A-83D0-A0E2FBDBA300}" type="presOf" srcId="{9B477CE8-371C-4206-9A2A-69E14CF976BD}" destId="{8C7C820B-5317-469A-8809-DB840127EFDE}" srcOrd="0" destOrd="0" presId="urn:microsoft.com/office/officeart/2005/8/layout/vProcess5"/>
    <dgm:cxn modelId="{508E50CA-7777-43D9-9313-C6B3A62C908D}" type="presOf" srcId="{9F2FF102-E548-40F5-ADCE-E5174E7DF8F7}" destId="{757FECA0-5CF1-4A9F-9ED1-EB6239FB053C}" srcOrd="0" destOrd="0" presId="urn:microsoft.com/office/officeart/2005/8/layout/vProcess5"/>
    <dgm:cxn modelId="{A1BAD0E8-3241-4619-9501-C3091EF636E4}" type="presOf" srcId="{2964939B-00CF-4956-BE65-F10937442985}" destId="{0F61E332-F084-4245-A90E-A30E3BE35396}" srcOrd="0" destOrd="0" presId="urn:microsoft.com/office/officeart/2005/8/layout/vProcess5"/>
    <dgm:cxn modelId="{6F84BF9C-4F09-44F9-8074-2B9D8B82F155}" type="presParOf" srcId="{8C7C820B-5317-469A-8809-DB840127EFDE}" destId="{AC50A01B-022E-4810-A82D-7D620FB876C3}" srcOrd="0" destOrd="0" presId="urn:microsoft.com/office/officeart/2005/8/layout/vProcess5"/>
    <dgm:cxn modelId="{ABF9AE51-EE92-4431-9108-A76F4144CA22}" type="presParOf" srcId="{8C7C820B-5317-469A-8809-DB840127EFDE}" destId="{757FECA0-5CF1-4A9F-9ED1-EB6239FB053C}" srcOrd="1" destOrd="0" presId="urn:microsoft.com/office/officeart/2005/8/layout/vProcess5"/>
    <dgm:cxn modelId="{991925CC-0CE7-4609-8712-EB51266720EA}" type="presParOf" srcId="{8C7C820B-5317-469A-8809-DB840127EFDE}" destId="{0F61E332-F084-4245-A90E-A30E3BE35396}" srcOrd="2" destOrd="0" presId="urn:microsoft.com/office/officeart/2005/8/layout/vProcess5"/>
    <dgm:cxn modelId="{64FF60CE-7E27-45AA-A949-66B04268F328}" type="presParOf" srcId="{8C7C820B-5317-469A-8809-DB840127EFDE}" destId="{549B5187-77BE-4D9D-B762-344774A74A5B}" srcOrd="3" destOrd="0" presId="urn:microsoft.com/office/officeart/2005/8/layout/vProcess5"/>
    <dgm:cxn modelId="{F486EF3F-EFC2-4574-A00C-5A6DB1DB73B4}" type="presParOf" srcId="{8C7C820B-5317-469A-8809-DB840127EFDE}" destId="{60805113-5D7F-41D0-A39D-513BCB6F072B}" srcOrd="4" destOrd="0" presId="urn:microsoft.com/office/officeart/2005/8/layout/vProcess5"/>
    <dgm:cxn modelId="{A5D2AC04-135B-41A6-9334-85FCDF9EB9F3}" type="presParOf" srcId="{8C7C820B-5317-469A-8809-DB840127EFDE}" destId="{A5CFB669-833E-4643-939F-5AE115D08DA0}" srcOrd="5" destOrd="0" presId="urn:microsoft.com/office/officeart/2005/8/layout/vProcess5"/>
    <dgm:cxn modelId="{05BDADFC-CEA0-4B66-9870-2D583492AB44}" type="presParOf" srcId="{8C7C820B-5317-469A-8809-DB840127EFDE}" destId="{52F18F15-E375-4939-8453-37EBE9B1D3C0}" srcOrd="6" destOrd="0" presId="urn:microsoft.com/office/officeart/2005/8/layout/vProcess5"/>
    <dgm:cxn modelId="{DE295544-4485-4E2A-BCD9-BEABC1D30694}" type="presParOf" srcId="{8C7C820B-5317-469A-8809-DB840127EFDE}" destId="{218D3DA2-97F2-4582-92B1-9634C7C26994}" srcOrd="7" destOrd="0" presId="urn:microsoft.com/office/officeart/2005/8/layout/vProcess5"/>
    <dgm:cxn modelId="{63115B0B-7043-4DA1-9983-B0F29C6723DF}" type="presParOf" srcId="{8C7C820B-5317-469A-8809-DB840127EFDE}" destId="{3A06C0EA-82F4-4382-BAA2-ACBAE764145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32ADE-4629-46F2-988A-8BFDB4D1EE50}">
      <dsp:nvSpPr>
        <dsp:cNvPr id="0" name=""/>
        <dsp:cNvSpPr/>
      </dsp:nvSpPr>
      <dsp:spPr>
        <a:xfrm>
          <a:off x="0" y="678"/>
          <a:ext cx="668095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19D8C-6496-4D02-8653-9C02155B3D97}">
      <dsp:nvSpPr>
        <dsp:cNvPr id="0" name=""/>
        <dsp:cNvSpPr/>
      </dsp:nvSpPr>
      <dsp:spPr>
        <a:xfrm>
          <a:off x="0" y="678"/>
          <a:ext cx="6680953" cy="1112122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1.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Tổng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quan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về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sỏi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túi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mật</a:t>
          </a:r>
          <a:endParaRPr lang="en-GB" sz="3400" kern="1200" dirty="0">
            <a:latin typeface="Cavolini" panose="03000502040302020204" pitchFamily="66" charset="0"/>
            <a:cs typeface="Cavolini" panose="03000502040302020204" pitchFamily="66" charset="0"/>
          </a:endParaRPr>
        </a:p>
      </dsp:txBody>
      <dsp:txXfrm>
        <a:off x="0" y="678"/>
        <a:ext cx="6680953" cy="1112122"/>
      </dsp:txXfrm>
    </dsp:sp>
    <dsp:sp modelId="{6BEDB010-B69E-49DC-A429-A93540CC088C}">
      <dsp:nvSpPr>
        <dsp:cNvPr id="0" name=""/>
        <dsp:cNvSpPr/>
      </dsp:nvSpPr>
      <dsp:spPr>
        <a:xfrm>
          <a:off x="0" y="1112801"/>
          <a:ext cx="668095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03D8E-4783-439D-889A-37A649AD6C15}">
      <dsp:nvSpPr>
        <dsp:cNvPr id="0" name=""/>
        <dsp:cNvSpPr/>
      </dsp:nvSpPr>
      <dsp:spPr>
        <a:xfrm>
          <a:off x="0" y="1112801"/>
          <a:ext cx="6680953" cy="111212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2. 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Triệu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chứng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lâm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sàng</a:t>
          </a:r>
          <a:endParaRPr lang="en-GB" sz="3400" kern="1200" dirty="0">
            <a:latin typeface="Cavolini" panose="03000502040302020204" pitchFamily="66" charset="0"/>
            <a:cs typeface="Cavolini" panose="03000502040302020204" pitchFamily="66" charset="0"/>
          </a:endParaRPr>
        </a:p>
      </dsp:txBody>
      <dsp:txXfrm>
        <a:off x="0" y="1112801"/>
        <a:ext cx="6680953" cy="1112122"/>
      </dsp:txXfrm>
    </dsp:sp>
    <dsp:sp modelId="{D77E9D26-1E2B-4235-BE63-08389FF3E6D2}">
      <dsp:nvSpPr>
        <dsp:cNvPr id="0" name=""/>
        <dsp:cNvSpPr/>
      </dsp:nvSpPr>
      <dsp:spPr>
        <a:xfrm>
          <a:off x="0" y="2224924"/>
          <a:ext cx="668095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06C47-7450-4486-AA89-62CA9F5128E2}">
      <dsp:nvSpPr>
        <dsp:cNvPr id="0" name=""/>
        <dsp:cNvSpPr/>
      </dsp:nvSpPr>
      <dsp:spPr>
        <a:xfrm>
          <a:off x="0" y="2224924"/>
          <a:ext cx="6680953" cy="1112122"/>
        </a:xfrm>
        <a:prstGeom prst="rect">
          <a:avLst/>
        </a:prstGeom>
        <a:solidFill>
          <a:srgbClr val="F59D6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3.  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Cận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lâm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sàng</a:t>
          </a:r>
          <a:endParaRPr lang="en-US" sz="3400" kern="1200" dirty="0">
            <a:latin typeface="Cavolini" panose="03000502040302020204" pitchFamily="66" charset="0"/>
            <a:cs typeface="Cavolini" panose="03000502040302020204" pitchFamily="66" charset="0"/>
          </a:endParaRPr>
        </a:p>
      </dsp:txBody>
      <dsp:txXfrm>
        <a:off x="0" y="2224924"/>
        <a:ext cx="6680953" cy="1112122"/>
      </dsp:txXfrm>
    </dsp:sp>
    <dsp:sp modelId="{DCB4C1AF-D1BE-4E4F-8A3E-8340FE208146}">
      <dsp:nvSpPr>
        <dsp:cNvPr id="0" name=""/>
        <dsp:cNvSpPr/>
      </dsp:nvSpPr>
      <dsp:spPr>
        <a:xfrm>
          <a:off x="0" y="3337046"/>
          <a:ext cx="668095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717EF-DDBC-4C01-ADD3-50B28EA2AF2A}">
      <dsp:nvSpPr>
        <dsp:cNvPr id="0" name=""/>
        <dsp:cNvSpPr/>
      </dsp:nvSpPr>
      <dsp:spPr>
        <a:xfrm>
          <a:off x="0" y="3337046"/>
          <a:ext cx="6680953" cy="1112122"/>
        </a:xfrm>
        <a:prstGeom prst="rect">
          <a:avLst/>
        </a:prstGeom>
        <a:solidFill>
          <a:srgbClr val="F38F4B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4. 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Chẩn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đoán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xác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định</a:t>
          </a:r>
          <a:endParaRPr lang="en-US" sz="3400" kern="1200" dirty="0">
            <a:latin typeface="Cavolini" panose="03000502040302020204" pitchFamily="66" charset="0"/>
            <a:cs typeface="Cavolini" panose="03000502040302020204" pitchFamily="66" charset="0"/>
          </a:endParaRPr>
        </a:p>
      </dsp:txBody>
      <dsp:txXfrm>
        <a:off x="0" y="3337046"/>
        <a:ext cx="6680953" cy="1112122"/>
      </dsp:txXfrm>
    </dsp:sp>
    <dsp:sp modelId="{62CFD1BC-116B-49F6-8FF5-CA85D87AF2D4}">
      <dsp:nvSpPr>
        <dsp:cNvPr id="0" name=""/>
        <dsp:cNvSpPr/>
      </dsp:nvSpPr>
      <dsp:spPr>
        <a:xfrm>
          <a:off x="0" y="4449169"/>
          <a:ext cx="668095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6017B-D1BA-4ED0-9FA7-B537C60DB58B}">
      <dsp:nvSpPr>
        <dsp:cNvPr id="0" name=""/>
        <dsp:cNvSpPr/>
      </dsp:nvSpPr>
      <dsp:spPr>
        <a:xfrm>
          <a:off x="0" y="4449169"/>
          <a:ext cx="6680953" cy="1112122"/>
        </a:xfrm>
        <a:prstGeom prst="rect">
          <a:avLst/>
        </a:prstGeom>
        <a:solidFill>
          <a:srgbClr val="FFAB2F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5. 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Điều</a:t>
          </a:r>
          <a:r>
            <a:rPr lang="en-GB" sz="3400" kern="1200" dirty="0">
              <a:latin typeface="Cavolini" panose="03000502040302020204" pitchFamily="66" charset="0"/>
              <a:cs typeface="Cavolini" panose="03000502040302020204" pitchFamily="66" charset="0"/>
            </a:rPr>
            <a:t> </a:t>
          </a:r>
          <a:r>
            <a:rPr lang="en-GB" sz="3400" kern="1200" dirty="0" err="1">
              <a:latin typeface="Cavolini" panose="03000502040302020204" pitchFamily="66" charset="0"/>
              <a:cs typeface="Cavolini" panose="03000502040302020204" pitchFamily="66" charset="0"/>
            </a:rPr>
            <a:t>trị</a:t>
          </a:r>
          <a:endParaRPr lang="en-US" sz="3400" kern="1200" dirty="0">
            <a:latin typeface="Cavolini" panose="03000502040302020204" pitchFamily="66" charset="0"/>
            <a:cs typeface="Cavolini" panose="03000502040302020204" pitchFamily="66" charset="0"/>
          </a:endParaRPr>
        </a:p>
      </dsp:txBody>
      <dsp:txXfrm>
        <a:off x="0" y="4449169"/>
        <a:ext cx="6680953" cy="11121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9D6A9-ACF2-4474-8AFB-0E50501BD11B}">
      <dsp:nvSpPr>
        <dsp:cNvPr id="0" name=""/>
        <dsp:cNvSpPr/>
      </dsp:nvSpPr>
      <dsp:spPr>
        <a:xfrm>
          <a:off x="182233" y="2233350"/>
          <a:ext cx="2125119" cy="106950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3558" y="2264675"/>
        <a:ext cx="2062469" cy="1006852"/>
      </dsp:txXfrm>
    </dsp:sp>
    <dsp:sp modelId="{A297C014-433B-4BB9-AC55-61B6AD1C4720}">
      <dsp:nvSpPr>
        <dsp:cNvPr id="0" name=""/>
        <dsp:cNvSpPr/>
      </dsp:nvSpPr>
      <dsp:spPr>
        <a:xfrm rot="17279510">
          <a:off x="1564972" y="1736742"/>
          <a:ext cx="2148344" cy="19426"/>
        </a:xfrm>
        <a:custGeom>
          <a:avLst/>
          <a:gdLst/>
          <a:ahLst/>
          <a:cxnLst/>
          <a:rect l="0" t="0" r="0" b="0"/>
          <a:pathLst>
            <a:path>
              <a:moveTo>
                <a:pt x="0" y="9713"/>
              </a:moveTo>
              <a:lnTo>
                <a:pt x="2148344" y="97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585435" y="1692747"/>
        <a:ext cx="107417" cy="107417"/>
      </dsp:txXfrm>
    </dsp:sp>
    <dsp:sp modelId="{9A89EB4C-9628-405E-BCA8-A9F515E3F886}">
      <dsp:nvSpPr>
        <dsp:cNvPr id="0" name=""/>
        <dsp:cNvSpPr/>
      </dsp:nvSpPr>
      <dsp:spPr>
        <a:xfrm>
          <a:off x="2970936" y="217864"/>
          <a:ext cx="1951512" cy="1013891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Không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triệu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(70%)</a:t>
          </a:r>
        </a:p>
      </dsp:txBody>
      <dsp:txXfrm>
        <a:off x="3000632" y="247560"/>
        <a:ext cx="1892120" cy="954499"/>
      </dsp:txXfrm>
    </dsp:sp>
    <dsp:sp modelId="{20BAA107-E8D3-45FB-82D8-A4F6A0F57F09}">
      <dsp:nvSpPr>
        <dsp:cNvPr id="0" name=""/>
        <dsp:cNvSpPr/>
      </dsp:nvSpPr>
      <dsp:spPr>
        <a:xfrm rot="19385461">
          <a:off x="2221948" y="2502465"/>
          <a:ext cx="852301" cy="19426"/>
        </a:xfrm>
        <a:custGeom>
          <a:avLst/>
          <a:gdLst/>
          <a:ahLst/>
          <a:cxnLst/>
          <a:rect l="0" t="0" r="0" b="0"/>
          <a:pathLst>
            <a:path>
              <a:moveTo>
                <a:pt x="0" y="9713"/>
              </a:moveTo>
              <a:lnTo>
                <a:pt x="852301" y="97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26791" y="2490871"/>
        <a:ext cx="42615" cy="42615"/>
      </dsp:txXfrm>
    </dsp:sp>
    <dsp:sp modelId="{4590D6B6-88A5-48A6-9D2A-8D94EC2DA768}">
      <dsp:nvSpPr>
        <dsp:cNvPr id="0" name=""/>
        <dsp:cNvSpPr/>
      </dsp:nvSpPr>
      <dsp:spPr>
        <a:xfrm>
          <a:off x="2988844" y="1726896"/>
          <a:ext cx="1854289" cy="1058718"/>
        </a:xfrm>
        <a:prstGeom prst="roundRect">
          <a:avLst>
            <a:gd name="adj" fmla="val 10000"/>
          </a:avLst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triệu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19853" y="1757905"/>
        <a:ext cx="1792271" cy="996700"/>
      </dsp:txXfrm>
    </dsp:sp>
    <dsp:sp modelId="{ACEE9963-8049-4584-8880-FD5B32F9F104}">
      <dsp:nvSpPr>
        <dsp:cNvPr id="0" name=""/>
        <dsp:cNvSpPr/>
      </dsp:nvSpPr>
      <dsp:spPr>
        <a:xfrm rot="4080469">
          <a:off x="1736579" y="3604469"/>
          <a:ext cx="1824955" cy="19426"/>
        </a:xfrm>
        <a:custGeom>
          <a:avLst/>
          <a:gdLst/>
          <a:ahLst/>
          <a:cxnLst/>
          <a:rect l="0" t="0" r="0" b="0"/>
          <a:pathLst>
            <a:path>
              <a:moveTo>
                <a:pt x="0" y="9713"/>
              </a:moveTo>
              <a:lnTo>
                <a:pt x="1824955" y="97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03433" y="3568559"/>
        <a:ext cx="91247" cy="91247"/>
      </dsp:txXfrm>
    </dsp:sp>
    <dsp:sp modelId="{86CBE83D-D858-4949-BA3F-0D54C31B7E7B}">
      <dsp:nvSpPr>
        <dsp:cNvPr id="0" name=""/>
        <dsp:cNvSpPr/>
      </dsp:nvSpPr>
      <dsp:spPr>
        <a:xfrm>
          <a:off x="2990761" y="3638119"/>
          <a:ext cx="1918616" cy="1644290"/>
        </a:xfrm>
        <a:prstGeom prst="roundRect">
          <a:avLst>
            <a:gd name="adj" fmla="val 10000"/>
          </a:avLst>
        </a:prstGeom>
        <a:solidFill>
          <a:srgbClr val="F38F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38921" y="3686279"/>
        <a:ext cx="1822296" cy="1547970"/>
      </dsp:txXfrm>
    </dsp:sp>
    <dsp:sp modelId="{4CD21689-2A3A-4E48-8000-6EAD2F1DDCFD}">
      <dsp:nvSpPr>
        <dsp:cNvPr id="0" name=""/>
        <dsp:cNvSpPr/>
      </dsp:nvSpPr>
      <dsp:spPr>
        <a:xfrm rot="17413546">
          <a:off x="3529877" y="2472135"/>
          <a:ext cx="4216851" cy="19426"/>
        </a:xfrm>
        <a:custGeom>
          <a:avLst/>
          <a:gdLst/>
          <a:ahLst/>
          <a:cxnLst/>
          <a:rect l="0" t="0" r="0" b="0"/>
          <a:pathLst>
            <a:path>
              <a:moveTo>
                <a:pt x="0" y="9713"/>
              </a:moveTo>
              <a:lnTo>
                <a:pt x="4216851" y="97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532882" y="2376427"/>
        <a:ext cx="210842" cy="210842"/>
      </dsp:txXfrm>
    </dsp:sp>
    <dsp:sp modelId="{2DE1AD4C-1540-4FA6-A22E-06FE5C4E70E5}">
      <dsp:nvSpPr>
        <dsp:cNvPr id="0" name=""/>
        <dsp:cNvSpPr/>
      </dsp:nvSpPr>
      <dsp:spPr>
        <a:xfrm>
          <a:off x="6367229" y="0"/>
          <a:ext cx="2370809" cy="1006867"/>
        </a:xfrm>
        <a:prstGeom prst="roundRect">
          <a:avLst>
            <a:gd name="adj" fmla="val 10000"/>
          </a:avLst>
        </a:prstGeom>
        <a:solidFill>
          <a:srgbClr val="F38F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Viêm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cấp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do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396719" y="29490"/>
        <a:ext cx="2311829" cy="947887"/>
      </dsp:txXfrm>
    </dsp:sp>
    <dsp:sp modelId="{B8A09430-1D3B-450A-94DD-C62100CC272A}">
      <dsp:nvSpPr>
        <dsp:cNvPr id="0" name=""/>
        <dsp:cNvSpPr/>
      </dsp:nvSpPr>
      <dsp:spPr>
        <a:xfrm rot="17750708">
          <a:off x="3969080" y="2950275"/>
          <a:ext cx="3334035" cy="19426"/>
        </a:xfrm>
        <a:custGeom>
          <a:avLst/>
          <a:gdLst/>
          <a:ahLst/>
          <a:cxnLst/>
          <a:rect l="0" t="0" r="0" b="0"/>
          <a:pathLst>
            <a:path>
              <a:moveTo>
                <a:pt x="0" y="9713"/>
              </a:moveTo>
              <a:lnTo>
                <a:pt x="3334035" y="97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552747" y="2876638"/>
        <a:ext cx="166701" cy="166701"/>
      </dsp:txXfrm>
    </dsp:sp>
    <dsp:sp modelId="{C497B22F-C7F1-4301-AEC3-4DBD3903315F}">
      <dsp:nvSpPr>
        <dsp:cNvPr id="0" name=""/>
        <dsp:cNvSpPr/>
      </dsp:nvSpPr>
      <dsp:spPr>
        <a:xfrm>
          <a:off x="6362818" y="1146413"/>
          <a:ext cx="2381449" cy="626601"/>
        </a:xfrm>
        <a:prstGeom prst="roundRect">
          <a:avLst>
            <a:gd name="adj" fmla="val 10000"/>
          </a:avLst>
        </a:prstGeom>
        <a:solidFill>
          <a:srgbClr val="F38F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OMC</a:t>
          </a:r>
        </a:p>
      </dsp:txBody>
      <dsp:txXfrm>
        <a:off x="6381171" y="1164766"/>
        <a:ext cx="2344743" cy="589895"/>
      </dsp:txXfrm>
    </dsp:sp>
    <dsp:sp modelId="{F14906FE-E442-402A-8C31-734A779F60E3}">
      <dsp:nvSpPr>
        <dsp:cNvPr id="0" name=""/>
        <dsp:cNvSpPr/>
      </dsp:nvSpPr>
      <dsp:spPr>
        <a:xfrm rot="18607840">
          <a:off x="4508245" y="3587751"/>
          <a:ext cx="2256933" cy="19426"/>
        </a:xfrm>
        <a:custGeom>
          <a:avLst/>
          <a:gdLst/>
          <a:ahLst/>
          <a:cxnLst/>
          <a:rect l="0" t="0" r="0" b="0"/>
          <a:pathLst>
            <a:path>
              <a:moveTo>
                <a:pt x="0" y="9713"/>
              </a:moveTo>
              <a:lnTo>
                <a:pt x="2256933" y="97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580288" y="3541041"/>
        <a:ext cx="112846" cy="112846"/>
      </dsp:txXfrm>
    </dsp:sp>
    <dsp:sp modelId="{92705868-2477-4AE7-9897-0E6A882A0F68}">
      <dsp:nvSpPr>
        <dsp:cNvPr id="0" name=""/>
        <dsp:cNvSpPr/>
      </dsp:nvSpPr>
      <dsp:spPr>
        <a:xfrm>
          <a:off x="6364046" y="2037766"/>
          <a:ext cx="2370421" cy="1393799"/>
        </a:xfrm>
        <a:prstGeom prst="roundRect">
          <a:avLst>
            <a:gd name="adj" fmla="val 10000"/>
          </a:avLst>
        </a:prstGeom>
        <a:solidFill>
          <a:srgbClr val="F38F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Viêm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tụy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cấp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do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TM di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trú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404869" y="2078589"/>
        <a:ext cx="2288775" cy="1312153"/>
      </dsp:txXfrm>
    </dsp:sp>
    <dsp:sp modelId="{88958035-36D2-413A-B3CD-F0BADFC01821}">
      <dsp:nvSpPr>
        <dsp:cNvPr id="0" name=""/>
        <dsp:cNvSpPr/>
      </dsp:nvSpPr>
      <dsp:spPr>
        <a:xfrm rot="20261918">
          <a:off x="4850260" y="4150627"/>
          <a:ext cx="1580711" cy="19426"/>
        </a:xfrm>
        <a:custGeom>
          <a:avLst/>
          <a:gdLst/>
          <a:ahLst/>
          <a:cxnLst/>
          <a:rect l="0" t="0" r="0" b="0"/>
          <a:pathLst>
            <a:path>
              <a:moveTo>
                <a:pt x="0" y="9713"/>
              </a:moveTo>
              <a:lnTo>
                <a:pt x="1580711" y="97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601098" y="4120823"/>
        <a:ext cx="79035" cy="79035"/>
      </dsp:txXfrm>
    </dsp:sp>
    <dsp:sp modelId="{3EAC3212-5F84-408C-842E-3749FB262EE9}">
      <dsp:nvSpPr>
        <dsp:cNvPr id="0" name=""/>
        <dsp:cNvSpPr/>
      </dsp:nvSpPr>
      <dsp:spPr>
        <a:xfrm>
          <a:off x="6371853" y="3547117"/>
          <a:ext cx="2379005" cy="626601"/>
        </a:xfrm>
        <a:prstGeom prst="roundRect">
          <a:avLst>
            <a:gd name="adj" fmla="val 10000"/>
          </a:avLst>
        </a:prstGeom>
        <a:solidFill>
          <a:srgbClr val="F38F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Viêm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mạn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tính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390206" y="3565470"/>
        <a:ext cx="2342299" cy="589895"/>
      </dsp:txXfrm>
    </dsp:sp>
    <dsp:sp modelId="{0732EA5F-A384-42B9-ABD0-B739671EAAB8}">
      <dsp:nvSpPr>
        <dsp:cNvPr id="0" name=""/>
        <dsp:cNvSpPr/>
      </dsp:nvSpPr>
      <dsp:spPr>
        <a:xfrm rot="1399860">
          <a:off x="4842966" y="4772215"/>
          <a:ext cx="1624398" cy="19426"/>
        </a:xfrm>
        <a:custGeom>
          <a:avLst/>
          <a:gdLst/>
          <a:ahLst/>
          <a:cxnLst/>
          <a:rect l="0" t="0" r="0" b="0"/>
          <a:pathLst>
            <a:path>
              <a:moveTo>
                <a:pt x="0" y="9713"/>
              </a:moveTo>
              <a:lnTo>
                <a:pt x="1624398" y="97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614555" y="4741319"/>
        <a:ext cx="81219" cy="81219"/>
      </dsp:txXfrm>
    </dsp:sp>
    <dsp:sp modelId="{4A213BE9-94A3-4BCE-AEA8-1749E96EC820}">
      <dsp:nvSpPr>
        <dsp:cNvPr id="0" name=""/>
        <dsp:cNvSpPr/>
      </dsp:nvSpPr>
      <dsp:spPr>
        <a:xfrm>
          <a:off x="6400953" y="4401384"/>
          <a:ext cx="2351710" cy="1404420"/>
        </a:xfrm>
        <a:prstGeom prst="roundRect">
          <a:avLst>
            <a:gd name="adj" fmla="val 10000"/>
          </a:avLst>
        </a:prstGeom>
        <a:solidFill>
          <a:srgbClr val="F38F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Ung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thư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hội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Mirizzi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..</a:t>
          </a:r>
        </a:p>
      </dsp:txBody>
      <dsp:txXfrm>
        <a:off x="6442087" y="4442518"/>
        <a:ext cx="2269442" cy="1322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BA8C2-B013-462C-9057-76A5615B00E9}">
      <dsp:nvSpPr>
        <dsp:cNvPr id="0" name=""/>
        <dsp:cNvSpPr/>
      </dsp:nvSpPr>
      <dsp:spPr>
        <a:xfrm>
          <a:off x="3357625" y="1068208"/>
          <a:ext cx="1758372" cy="418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136"/>
              </a:lnTo>
              <a:lnTo>
                <a:pt x="1758372" y="285136"/>
              </a:lnTo>
              <a:lnTo>
                <a:pt x="1758372" y="41841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7EF4D9-6391-4F73-BB44-50584A2B07FE}">
      <dsp:nvSpPr>
        <dsp:cNvPr id="0" name=""/>
        <dsp:cNvSpPr/>
      </dsp:nvSpPr>
      <dsp:spPr>
        <a:xfrm>
          <a:off x="3311905" y="1068208"/>
          <a:ext cx="91440" cy="418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841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9DC7D3-E748-4560-8E18-3450385AE787}">
      <dsp:nvSpPr>
        <dsp:cNvPr id="0" name=""/>
        <dsp:cNvSpPr/>
      </dsp:nvSpPr>
      <dsp:spPr>
        <a:xfrm>
          <a:off x="1599252" y="2400175"/>
          <a:ext cx="879186" cy="418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136"/>
              </a:lnTo>
              <a:lnTo>
                <a:pt x="879186" y="285136"/>
              </a:lnTo>
              <a:lnTo>
                <a:pt x="879186" y="41841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C8C13-FA6C-49C2-B326-AC43B95B6091}">
      <dsp:nvSpPr>
        <dsp:cNvPr id="0" name=""/>
        <dsp:cNvSpPr/>
      </dsp:nvSpPr>
      <dsp:spPr>
        <a:xfrm>
          <a:off x="720066" y="2400175"/>
          <a:ext cx="879186" cy="418412"/>
        </a:xfrm>
        <a:custGeom>
          <a:avLst/>
          <a:gdLst/>
          <a:ahLst/>
          <a:cxnLst/>
          <a:rect l="0" t="0" r="0" b="0"/>
          <a:pathLst>
            <a:path>
              <a:moveTo>
                <a:pt x="879186" y="0"/>
              </a:moveTo>
              <a:lnTo>
                <a:pt x="879186" y="285136"/>
              </a:lnTo>
              <a:lnTo>
                <a:pt x="0" y="285136"/>
              </a:lnTo>
              <a:lnTo>
                <a:pt x="0" y="41841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BA8344-B8F3-47D9-B91C-0EB3FACD3EC7}">
      <dsp:nvSpPr>
        <dsp:cNvPr id="0" name=""/>
        <dsp:cNvSpPr/>
      </dsp:nvSpPr>
      <dsp:spPr>
        <a:xfrm>
          <a:off x="1599252" y="1068208"/>
          <a:ext cx="1758372" cy="418412"/>
        </a:xfrm>
        <a:custGeom>
          <a:avLst/>
          <a:gdLst/>
          <a:ahLst/>
          <a:cxnLst/>
          <a:rect l="0" t="0" r="0" b="0"/>
          <a:pathLst>
            <a:path>
              <a:moveTo>
                <a:pt x="1758372" y="0"/>
              </a:moveTo>
              <a:lnTo>
                <a:pt x="1758372" y="285136"/>
              </a:lnTo>
              <a:lnTo>
                <a:pt x="0" y="285136"/>
              </a:lnTo>
              <a:lnTo>
                <a:pt x="0" y="41841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BC498-3F77-4487-B54D-86D6BC7C1CEF}">
      <dsp:nvSpPr>
        <dsp:cNvPr id="0" name=""/>
        <dsp:cNvSpPr/>
      </dsp:nvSpPr>
      <dsp:spPr>
        <a:xfrm>
          <a:off x="2638291" y="154653"/>
          <a:ext cx="1438668" cy="913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54CF088-74A6-4471-803A-F4115E9B3671}">
      <dsp:nvSpPr>
        <dsp:cNvPr id="0" name=""/>
        <dsp:cNvSpPr/>
      </dsp:nvSpPr>
      <dsp:spPr>
        <a:xfrm>
          <a:off x="2798143" y="306512"/>
          <a:ext cx="1438668" cy="913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endParaRPr lang="en-U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24900" y="333269"/>
        <a:ext cx="1385154" cy="860040"/>
      </dsp:txXfrm>
    </dsp:sp>
    <dsp:sp modelId="{11E8C9B6-CA09-44D1-BFBE-E7D97494228C}">
      <dsp:nvSpPr>
        <dsp:cNvPr id="0" name=""/>
        <dsp:cNvSpPr/>
      </dsp:nvSpPr>
      <dsp:spPr>
        <a:xfrm>
          <a:off x="879918" y="1486620"/>
          <a:ext cx="1438668" cy="9135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DAD7A4-AC28-4CC7-A072-5530164193DD}">
      <dsp:nvSpPr>
        <dsp:cNvPr id="0" name=""/>
        <dsp:cNvSpPr/>
      </dsp:nvSpPr>
      <dsp:spPr>
        <a:xfrm>
          <a:off x="1039770" y="1638480"/>
          <a:ext cx="1438668" cy="913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sắc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tố</a:t>
          </a:r>
          <a:endParaRPr lang="en-U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66527" y="1665237"/>
        <a:ext cx="1385154" cy="860040"/>
      </dsp:txXfrm>
    </dsp:sp>
    <dsp:sp modelId="{2FFB912B-69E2-44E2-9B34-6A4FE875D941}">
      <dsp:nvSpPr>
        <dsp:cNvPr id="0" name=""/>
        <dsp:cNvSpPr/>
      </dsp:nvSpPr>
      <dsp:spPr>
        <a:xfrm>
          <a:off x="731" y="2818588"/>
          <a:ext cx="1438668" cy="9135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07FEF3-90EF-4830-A4A4-1328BB29FF1A}">
      <dsp:nvSpPr>
        <dsp:cNvPr id="0" name=""/>
        <dsp:cNvSpPr/>
      </dsp:nvSpPr>
      <dsp:spPr>
        <a:xfrm>
          <a:off x="160584" y="2970447"/>
          <a:ext cx="1438668" cy="913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sắc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tố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đen</a:t>
          </a:r>
          <a:endParaRPr lang="en-U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87341" y="2997204"/>
        <a:ext cx="1385154" cy="860040"/>
      </dsp:txXfrm>
    </dsp:sp>
    <dsp:sp modelId="{D84B3A9C-45E5-42E8-A23A-93FBCB372372}">
      <dsp:nvSpPr>
        <dsp:cNvPr id="0" name=""/>
        <dsp:cNvSpPr/>
      </dsp:nvSpPr>
      <dsp:spPr>
        <a:xfrm>
          <a:off x="1759104" y="2818588"/>
          <a:ext cx="1438668" cy="9135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C35A45-7052-4ED2-88D8-7CC64AE1B746}">
      <dsp:nvSpPr>
        <dsp:cNvPr id="0" name=""/>
        <dsp:cNvSpPr/>
      </dsp:nvSpPr>
      <dsp:spPr>
        <a:xfrm>
          <a:off x="1918956" y="2970447"/>
          <a:ext cx="1438668" cy="913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sắc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tố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nâu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1945713" y="2997204"/>
        <a:ext cx="1385154" cy="860040"/>
      </dsp:txXfrm>
    </dsp:sp>
    <dsp:sp modelId="{C8F7B231-078C-4CD7-AAA8-539E51B3366D}">
      <dsp:nvSpPr>
        <dsp:cNvPr id="0" name=""/>
        <dsp:cNvSpPr/>
      </dsp:nvSpPr>
      <dsp:spPr>
        <a:xfrm>
          <a:off x="2638291" y="1486620"/>
          <a:ext cx="1438668" cy="9135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1AF1AD-A278-4684-905E-085441D697B3}">
      <dsp:nvSpPr>
        <dsp:cNvPr id="0" name=""/>
        <dsp:cNvSpPr/>
      </dsp:nvSpPr>
      <dsp:spPr>
        <a:xfrm>
          <a:off x="2798143" y="1638480"/>
          <a:ext cx="1438668" cy="913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cholesterol</a:t>
          </a:r>
        </a:p>
      </dsp:txBody>
      <dsp:txXfrm>
        <a:off x="2824900" y="1665237"/>
        <a:ext cx="1385154" cy="860040"/>
      </dsp:txXfrm>
    </dsp:sp>
    <dsp:sp modelId="{0F6BDFBB-4862-4878-99FE-BE38A05B7C8F}">
      <dsp:nvSpPr>
        <dsp:cNvPr id="0" name=""/>
        <dsp:cNvSpPr/>
      </dsp:nvSpPr>
      <dsp:spPr>
        <a:xfrm>
          <a:off x="4396664" y="1486620"/>
          <a:ext cx="1438668" cy="9135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197E29-97CE-42E0-8087-7EC1E48DAB48}">
      <dsp:nvSpPr>
        <dsp:cNvPr id="0" name=""/>
        <dsp:cNvSpPr/>
      </dsp:nvSpPr>
      <dsp:spPr>
        <a:xfrm>
          <a:off x="4556516" y="1638480"/>
          <a:ext cx="1438668" cy="913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hỗn</a:t>
          </a: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100" kern="1200" dirty="0" err="1">
              <a:latin typeface="Calibri" panose="020F0502020204030204" pitchFamily="34" charset="0"/>
              <a:cs typeface="Calibri" panose="020F0502020204030204" pitchFamily="34" charset="0"/>
            </a:rPr>
            <a:t>hợp</a:t>
          </a:r>
          <a:endParaRPr lang="en-U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583273" y="1665237"/>
        <a:ext cx="1385154" cy="860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9EF76-013B-4A53-8116-186D70328F18}">
      <dsp:nvSpPr>
        <dsp:cNvPr id="0" name=""/>
        <dsp:cNvSpPr/>
      </dsp:nvSpPr>
      <dsp:spPr>
        <a:xfrm>
          <a:off x="0" y="65768"/>
          <a:ext cx="7467849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Không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triệu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nhưng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nguy cơ cao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bị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ung thư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hoặc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của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8547" y="114315"/>
        <a:ext cx="7370755" cy="897406"/>
      </dsp:txXfrm>
    </dsp:sp>
    <dsp:sp modelId="{2EF19AAD-087E-44C1-862E-6E2526A2154A}">
      <dsp:nvSpPr>
        <dsp:cNvPr id="0" name=""/>
        <dsp:cNvSpPr/>
      </dsp:nvSpPr>
      <dsp:spPr>
        <a:xfrm>
          <a:off x="0" y="1060268"/>
          <a:ext cx="7467849" cy="16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10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kèm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u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tuyến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của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(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adenoma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biểu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hiện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là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polyp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) 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sứ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lớn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hơn 3cm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Cắt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dự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phòng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trước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phẫu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thuật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ghép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tạng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060268"/>
        <a:ext cx="7467849" cy="1656000"/>
      </dsp:txXfrm>
    </dsp:sp>
    <dsp:sp modelId="{65EDBFD6-C04E-4417-B52D-10C77119F252}">
      <dsp:nvSpPr>
        <dsp:cNvPr id="0" name=""/>
        <dsp:cNvSpPr/>
      </dsp:nvSpPr>
      <dsp:spPr>
        <a:xfrm>
          <a:off x="0" y="2716269"/>
          <a:ext cx="7467849" cy="994500"/>
        </a:xfrm>
        <a:prstGeom prst="round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triệu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8547" y="2764816"/>
        <a:ext cx="7370755" cy="897406"/>
      </dsp:txXfrm>
    </dsp:sp>
    <dsp:sp modelId="{ABD223EB-8B81-4A88-952A-6CBF5EF1C25B}">
      <dsp:nvSpPr>
        <dsp:cNvPr id="0" name=""/>
        <dsp:cNvSpPr/>
      </dsp:nvSpPr>
      <dsp:spPr>
        <a:xfrm>
          <a:off x="0" y="3782769"/>
          <a:ext cx="7467849" cy="99450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8547" y="3831316"/>
        <a:ext cx="7370755" cy="897406"/>
      </dsp:txXfrm>
    </dsp:sp>
    <dsp:sp modelId="{BB7D09B3-820D-4444-A252-D9E4A9D9C851}">
      <dsp:nvSpPr>
        <dsp:cNvPr id="0" name=""/>
        <dsp:cNvSpPr/>
      </dsp:nvSpPr>
      <dsp:spPr>
        <a:xfrm>
          <a:off x="0" y="4777268"/>
          <a:ext cx="7467849" cy="170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10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000" kern="1200">
              <a:latin typeface="Calibri" panose="020F0502020204030204" pitchFamily="34" charset="0"/>
              <a:cs typeface="Calibri" panose="020F0502020204030204" pitchFamily="34" charset="0"/>
            </a:rPr>
            <a:t>Viêm túi mật cấp, mạn</a:t>
          </a:r>
          <a:endParaRPr lang="en-US" sz="20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000" kern="1200">
              <a:latin typeface="Calibri" panose="020F0502020204030204" pitchFamily="34" charset="0"/>
              <a:cs typeface="Calibri" panose="020F0502020204030204" pitchFamily="34" charset="0"/>
            </a:rPr>
            <a:t>Viêm tuỵ cấp</a:t>
          </a:r>
          <a:endParaRPr lang="en-US" sz="20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000" kern="1200">
              <a:latin typeface="Calibri" panose="020F0502020204030204" pitchFamily="34" charset="0"/>
              <a:cs typeface="Calibri" panose="020F0502020204030204" pitchFamily="34" charset="0"/>
            </a:rPr>
            <a:t>Hội chứng Mirizzi</a:t>
          </a:r>
          <a:endParaRPr lang="en-US" sz="20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Rò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ruột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Tắc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ruột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do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vi-VN" sz="2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4777268"/>
        <a:ext cx="7467849" cy="17077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2F00C-8AA5-4704-AA45-92E9A21C944D}">
      <dsp:nvSpPr>
        <dsp:cNvPr id="0" name=""/>
        <dsp:cNvSpPr/>
      </dsp:nvSpPr>
      <dsp:spPr>
        <a:xfrm>
          <a:off x="5342006" y="1325897"/>
          <a:ext cx="2550411" cy="606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572"/>
              </a:lnTo>
              <a:lnTo>
                <a:pt x="2550411" y="413572"/>
              </a:lnTo>
              <a:lnTo>
                <a:pt x="2550411" y="6068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363D0-353D-4A53-B430-A4D5094B5B74}">
      <dsp:nvSpPr>
        <dsp:cNvPr id="0" name=""/>
        <dsp:cNvSpPr/>
      </dsp:nvSpPr>
      <dsp:spPr>
        <a:xfrm>
          <a:off x="5296286" y="1325897"/>
          <a:ext cx="91440" cy="6068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68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0FDEB-8DAB-45C9-A6A8-6CAC7064F232}">
      <dsp:nvSpPr>
        <dsp:cNvPr id="0" name=""/>
        <dsp:cNvSpPr/>
      </dsp:nvSpPr>
      <dsp:spPr>
        <a:xfrm>
          <a:off x="2791594" y="1325897"/>
          <a:ext cx="2550411" cy="606882"/>
        </a:xfrm>
        <a:custGeom>
          <a:avLst/>
          <a:gdLst/>
          <a:ahLst/>
          <a:cxnLst/>
          <a:rect l="0" t="0" r="0" b="0"/>
          <a:pathLst>
            <a:path>
              <a:moveTo>
                <a:pt x="2550411" y="0"/>
              </a:moveTo>
              <a:lnTo>
                <a:pt x="2550411" y="413572"/>
              </a:lnTo>
              <a:lnTo>
                <a:pt x="0" y="413572"/>
              </a:lnTo>
              <a:lnTo>
                <a:pt x="0" y="6068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49534-3621-4995-8826-03ED43D0DE28}">
      <dsp:nvSpPr>
        <dsp:cNvPr id="0" name=""/>
        <dsp:cNvSpPr/>
      </dsp:nvSpPr>
      <dsp:spPr>
        <a:xfrm>
          <a:off x="4298656" y="842"/>
          <a:ext cx="2086700" cy="1325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253D4-4E3F-4BF3-B288-97E2C507AF43}">
      <dsp:nvSpPr>
        <dsp:cNvPr id="0" name=""/>
        <dsp:cNvSpPr/>
      </dsp:nvSpPr>
      <dsp:spPr>
        <a:xfrm>
          <a:off x="4530512" y="221105"/>
          <a:ext cx="2086700" cy="13250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Calibri" panose="020F0502020204030204" pitchFamily="34" charset="0"/>
              <a:cs typeface="Calibri" panose="020F0502020204030204" pitchFamily="34" charset="0"/>
            </a:rPr>
            <a:t>NGUYÊN TẮC ĐIỀU TRỊ</a:t>
          </a: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569322" y="259915"/>
        <a:ext cx="2009080" cy="1247434"/>
      </dsp:txXfrm>
    </dsp:sp>
    <dsp:sp modelId="{75A89BB1-4AAE-4D5B-92F9-7C12624BFAF6}">
      <dsp:nvSpPr>
        <dsp:cNvPr id="0" name=""/>
        <dsp:cNvSpPr/>
      </dsp:nvSpPr>
      <dsp:spPr>
        <a:xfrm>
          <a:off x="1748244" y="1932779"/>
          <a:ext cx="2086700" cy="1325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EC48D-B74D-4AE6-A0F3-639734D45C29}">
      <dsp:nvSpPr>
        <dsp:cNvPr id="0" name=""/>
        <dsp:cNvSpPr/>
      </dsp:nvSpPr>
      <dsp:spPr>
        <a:xfrm>
          <a:off x="1980100" y="2153042"/>
          <a:ext cx="2086700" cy="13250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>
              <a:latin typeface="Calibri" panose="020F0502020204030204" pitchFamily="34" charset="0"/>
              <a:cs typeface="Calibri" panose="020F0502020204030204" pitchFamily="34" charset="0"/>
            </a:rPr>
            <a:t>Kháng sinh.</a:t>
          </a:r>
          <a:endParaRPr lang="en-US" sz="2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18910" y="2191852"/>
        <a:ext cx="2009080" cy="1247434"/>
      </dsp:txXfrm>
    </dsp:sp>
    <dsp:sp modelId="{0D633ED1-311E-4D84-A474-1B2EA35641AC}">
      <dsp:nvSpPr>
        <dsp:cNvPr id="0" name=""/>
        <dsp:cNvSpPr/>
      </dsp:nvSpPr>
      <dsp:spPr>
        <a:xfrm>
          <a:off x="4298656" y="1932779"/>
          <a:ext cx="2086700" cy="1325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E9C9E-1A08-42C0-BACE-3C74861B72DD}">
      <dsp:nvSpPr>
        <dsp:cNvPr id="0" name=""/>
        <dsp:cNvSpPr/>
      </dsp:nvSpPr>
      <dsp:spPr>
        <a:xfrm>
          <a:off x="4530512" y="2153042"/>
          <a:ext cx="2086700" cy="13250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Hồi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sức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, nâng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đỡ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tổng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trạng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569322" y="2191852"/>
        <a:ext cx="2009080" cy="1247434"/>
      </dsp:txXfrm>
    </dsp:sp>
    <dsp:sp modelId="{4F96DF9A-3CF4-479A-A9DE-204D77C882EC}">
      <dsp:nvSpPr>
        <dsp:cNvPr id="0" name=""/>
        <dsp:cNvSpPr/>
      </dsp:nvSpPr>
      <dsp:spPr>
        <a:xfrm>
          <a:off x="6849068" y="1932779"/>
          <a:ext cx="2086700" cy="1325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A5313-FDA5-467F-935A-128D6BC5A13F}">
      <dsp:nvSpPr>
        <dsp:cNvPr id="0" name=""/>
        <dsp:cNvSpPr/>
      </dsp:nvSpPr>
      <dsp:spPr>
        <a:xfrm>
          <a:off x="7080923" y="2153042"/>
          <a:ext cx="2086700" cy="13250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Cắt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hoặc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dẫn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lưu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vi-VN" sz="25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vi-VN" sz="25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119733" y="2191852"/>
        <a:ext cx="2009080" cy="1247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FECA0-5CF1-4A9F-9ED1-EB6239FB053C}">
      <dsp:nvSpPr>
        <dsp:cNvPr id="0" name=""/>
        <dsp:cNvSpPr/>
      </dsp:nvSpPr>
      <dsp:spPr>
        <a:xfrm>
          <a:off x="0" y="40730"/>
          <a:ext cx="8938260" cy="11622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là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bệnh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lý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khá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phổ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</a:p>
      </dsp:txBody>
      <dsp:txXfrm>
        <a:off x="34043" y="74773"/>
        <a:ext cx="7481284" cy="1094212"/>
      </dsp:txXfrm>
    </dsp:sp>
    <dsp:sp modelId="{0F61E332-F084-4245-A90E-A30E3BE35396}">
      <dsp:nvSpPr>
        <dsp:cNvPr id="0" name=""/>
        <dsp:cNvSpPr/>
      </dsp:nvSpPr>
      <dsp:spPr>
        <a:xfrm>
          <a:off x="421933" y="1285024"/>
          <a:ext cx="9398759" cy="1521789"/>
        </a:xfrm>
        <a:prstGeom prst="roundRect">
          <a:avLst>
            <a:gd name="adj" fmla="val 10000"/>
          </a:avLst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Với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sự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tiến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bộ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của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phương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tiện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cận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lâm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sàng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việc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chẩn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đoán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cũng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như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của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khá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chính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xác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từ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đó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đưa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ra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hướng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điều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trị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kịp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thời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giúp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giảm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nguy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cơ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và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tử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vong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</a:p>
      </dsp:txBody>
      <dsp:txXfrm>
        <a:off x="466505" y="1329596"/>
        <a:ext cx="7550093" cy="1432645"/>
      </dsp:txXfrm>
    </dsp:sp>
    <dsp:sp modelId="{549B5187-77BE-4D9D-B762-344774A74A5B}">
      <dsp:nvSpPr>
        <dsp:cNvPr id="0" name=""/>
        <dsp:cNvSpPr/>
      </dsp:nvSpPr>
      <dsp:spPr>
        <a:xfrm>
          <a:off x="1345302" y="2968617"/>
          <a:ext cx="8938260" cy="1595446"/>
        </a:xfrm>
        <a:prstGeom prst="roundRect">
          <a:avLst>
            <a:gd name="adj" fmla="val 1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Sự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phát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triển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của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phẫu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thuật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nội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soi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cũng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như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nội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soi can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thiệp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giúp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cho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việc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điều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trị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sỏi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túi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mật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và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biến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chứng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đạt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được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nhiều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kết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quả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tốt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giúp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bệnh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nhân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sớm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hồi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phục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và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trở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lại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với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cuộc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sống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thường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ngày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</a:p>
      </dsp:txBody>
      <dsp:txXfrm>
        <a:off x="1392031" y="3015346"/>
        <a:ext cx="7171489" cy="1501988"/>
      </dsp:txXfrm>
    </dsp:sp>
    <dsp:sp modelId="{60805113-5D7F-41D0-A39D-513BCB6F072B}">
      <dsp:nvSpPr>
        <dsp:cNvPr id="0" name=""/>
        <dsp:cNvSpPr/>
      </dsp:nvSpPr>
      <dsp:spPr>
        <a:xfrm>
          <a:off x="8053617" y="973468"/>
          <a:ext cx="884642" cy="884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252661" y="973468"/>
        <a:ext cx="486554" cy="665693"/>
      </dsp:txXfrm>
    </dsp:sp>
    <dsp:sp modelId="{A5CFB669-833E-4643-939F-5AE115D08DA0}">
      <dsp:nvSpPr>
        <dsp:cNvPr id="0" name=""/>
        <dsp:cNvSpPr/>
      </dsp:nvSpPr>
      <dsp:spPr>
        <a:xfrm>
          <a:off x="8842287" y="2552216"/>
          <a:ext cx="884642" cy="884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041331" y="2552216"/>
        <a:ext cx="486554" cy="665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9C7343-7781-4002-AD83-510AB149EF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9E7A5-45D4-4C8B-BDF4-2D396D73C7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78226-DE52-43CF-A2E4-A6BD87199DDA}" type="datetime1">
              <a:rPr lang="en-GB" smtClean="0"/>
              <a:t>23/10/2022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5E5E9-4390-423B-8AF4-5F5BFF8154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14012-BC33-4D0E-A71F-751BB89382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27702-8998-4AB3-978C-F93599E74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998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3:39:09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09:06:25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09:08:00.8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3:42:14.7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45:10.3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5:01:04.1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8:46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5:55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33:28.7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36:15.0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40:03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16CA6-182F-49BA-8AE7-290DEC2A55E0}" type="datetime1">
              <a:rPr lang="en-GB" smtClean="0"/>
              <a:pPr/>
              <a:t>23/10/2022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1543F-4CED-446E-B224-0B26E9088C8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90074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986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996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72930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52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5321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49040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3235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33570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9009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6093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6185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3318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54908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65676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5600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037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33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31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1960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32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88078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527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34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3945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triệu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</a:t>
            </a:r>
            <a:r>
              <a:rPr lang="vi-VN" dirty="0" err="1"/>
              <a:t>gợi</a:t>
            </a:r>
            <a:r>
              <a:rPr lang="vi-VN" dirty="0"/>
              <a:t> ý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xảy</a:t>
            </a:r>
            <a:r>
              <a:rPr lang="vi-VN" dirty="0"/>
              <a:t> ra </a:t>
            </a:r>
            <a:r>
              <a:rPr lang="vi-VN" dirty="0" err="1"/>
              <a:t>biến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sau </a:t>
            </a:r>
            <a:r>
              <a:rPr lang="vi-VN" dirty="0" err="1"/>
              <a:t>mổ</a:t>
            </a:r>
            <a:r>
              <a:rPr lang="vi-VN" dirty="0"/>
              <a:t> </a:t>
            </a:r>
            <a:r>
              <a:rPr lang="vi-VN" dirty="0" err="1"/>
              <a:t>cắt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nội</a:t>
            </a:r>
            <a:r>
              <a:rPr lang="vi-VN" dirty="0"/>
              <a:t> soi</a:t>
            </a:r>
          </a:p>
          <a:p>
            <a:r>
              <a:rPr lang="vi-VN" dirty="0"/>
              <a:t>o Đau </a:t>
            </a:r>
            <a:r>
              <a:rPr lang="vi-VN" dirty="0" err="1"/>
              <a:t>bụng</a:t>
            </a:r>
            <a:r>
              <a:rPr lang="vi-VN" dirty="0"/>
              <a:t>, không </a:t>
            </a:r>
            <a:r>
              <a:rPr lang="vi-VN" dirty="0" err="1"/>
              <a:t>giảm</a:t>
            </a:r>
            <a:r>
              <a:rPr lang="vi-VN" dirty="0"/>
              <a:t> sau </a:t>
            </a:r>
            <a:r>
              <a:rPr lang="vi-VN" dirty="0" err="1"/>
              <a:t>mổ</a:t>
            </a:r>
            <a:r>
              <a:rPr lang="vi-VN" dirty="0"/>
              <a:t> hay tăng thêm</a:t>
            </a:r>
          </a:p>
          <a:p>
            <a:r>
              <a:rPr lang="vi-VN" dirty="0"/>
              <a:t>o </a:t>
            </a:r>
            <a:r>
              <a:rPr lang="vi-VN" dirty="0" err="1"/>
              <a:t>Chướng</a:t>
            </a:r>
            <a:r>
              <a:rPr lang="vi-VN" dirty="0"/>
              <a:t> </a:t>
            </a:r>
            <a:r>
              <a:rPr lang="vi-VN" dirty="0" err="1"/>
              <a:t>bụng</a:t>
            </a:r>
            <a:endParaRPr lang="vi-VN" dirty="0"/>
          </a:p>
          <a:p>
            <a:r>
              <a:rPr lang="vi-VN" dirty="0"/>
              <a:t>o </a:t>
            </a:r>
            <a:r>
              <a:rPr lang="vi-VN" dirty="0" err="1"/>
              <a:t>Chậm</a:t>
            </a:r>
            <a:r>
              <a:rPr lang="vi-VN" dirty="0"/>
              <a:t> trung </a:t>
            </a:r>
            <a:r>
              <a:rPr lang="vi-VN" dirty="0" err="1"/>
              <a:t>tiện</a:t>
            </a:r>
            <a:endParaRPr lang="vi-VN" dirty="0"/>
          </a:p>
          <a:p>
            <a:r>
              <a:rPr lang="vi-VN" dirty="0"/>
              <a:t>o </a:t>
            </a:r>
            <a:r>
              <a:rPr lang="vi-VN" dirty="0" err="1"/>
              <a:t>Sốt</a:t>
            </a:r>
            <a:r>
              <a:rPr lang="vi-VN" dirty="0"/>
              <a:t> cao hay </a:t>
            </a:r>
            <a:r>
              <a:rPr lang="vi-VN" dirty="0" err="1"/>
              <a:t>kéo</a:t>
            </a:r>
            <a:r>
              <a:rPr lang="vi-VN" dirty="0"/>
              <a:t> </a:t>
            </a:r>
            <a:r>
              <a:rPr lang="vi-VN" dirty="0" err="1"/>
              <a:t>dài</a:t>
            </a:r>
            <a:endParaRPr lang="vi-VN" dirty="0"/>
          </a:p>
          <a:p>
            <a:r>
              <a:rPr lang="vi-VN" dirty="0"/>
              <a:t>o </a:t>
            </a:r>
            <a:r>
              <a:rPr lang="vi-VN" dirty="0" err="1"/>
              <a:t>Vàng</a:t>
            </a:r>
            <a:r>
              <a:rPr lang="vi-VN" dirty="0"/>
              <a:t> 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36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44559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584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37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82448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38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64093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39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4095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40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3155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41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8949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42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7517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43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65984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44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562286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45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256420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46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9528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80073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39402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8388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50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37850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1" name="Google Shape;4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22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6921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6653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2994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9075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7006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92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1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4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4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2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495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6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6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6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35" r:id="rId6"/>
    <p:sldLayoutId id="2147483831" r:id="rId7"/>
    <p:sldLayoutId id="2147483832" r:id="rId8"/>
    <p:sldLayoutId id="2147483833" r:id="rId9"/>
    <p:sldLayoutId id="2147483834" r:id="rId10"/>
    <p:sldLayoutId id="214748383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hyperlink" Target="https://doi.org/10.1002/jhbp.50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7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9.jpeg"/><Relationship Id="rId10" Type="http://schemas.microsoft.com/office/2007/relationships/diagramDrawing" Target="../diagrams/drawing3.xml"/><Relationship Id="rId4" Type="http://schemas.openxmlformats.org/officeDocument/2006/relationships/image" Target="../media/image8.jpeg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dirty="0"/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SỎI TÚI MẬT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889" y="5031232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bày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: Bùi Kim Cúc - Y17E -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Tổ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29</a:t>
            </a:r>
          </a:p>
        </p:txBody>
      </p:sp>
      <p:sp>
        <p:nvSpPr>
          <p:cNvPr id="82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37B65"/>
          </a:solidFill>
          <a:ln w="38100" cap="rnd">
            <a:solidFill>
              <a:srgbClr val="D37B6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CA214308-94AF-5519-9E72-ABA33A83D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4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CAFF7A-F426-600A-B9E4-D06E8557C070}"/>
              </a:ext>
            </a:extLst>
          </p:cNvPr>
          <p:cNvSpPr txBox="1"/>
          <p:nvPr/>
        </p:nvSpPr>
        <p:spPr>
          <a:xfrm>
            <a:off x="4486117" y="437053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6000" dirty="0">
                <a:latin typeface="Calibri"/>
                <a:cs typeface="Calibri"/>
              </a:rPr>
              <a:t>CHUYÊN ĐỀ: 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F9557-A674-D292-A071-C16D7009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884"/>
            <a:ext cx="3255094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YẾU TỐ NGUY CƠ</a:t>
            </a:r>
          </a:p>
        </p:txBody>
      </p:sp>
      <p:sp>
        <p:nvSpPr>
          <p:cNvPr id="205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9AB61"/>
          </a:solidFill>
          <a:ln w="38100" cap="rnd">
            <a:solidFill>
              <a:srgbClr val="D9AB6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witter 上的The NOMAD Doctor ：&quot;I am gonna start my med edu series again !  Hope you all like it 🙏🏻 and non medicos also can learn something  😇#surgery #gallstone #gallbladder #cholelithiasis #">
            <a:extLst>
              <a:ext uri="{FF2B5EF4-FFF2-40B4-BE49-F238E27FC236}">
                <a16:creationId xmlns:a16="http://schemas.microsoft.com/office/drawing/2014/main" id="{04A38DC3-E8E6-005A-74AB-6C73AE791D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0337" y="640080"/>
            <a:ext cx="5842534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4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ỏi túi mật: Nhận biết sớm, điều trị đúng, giảm rủi ro">
            <a:extLst>
              <a:ext uri="{FF2B5EF4-FFF2-40B4-BE49-F238E27FC236}">
                <a16:creationId xmlns:a16="http://schemas.microsoft.com/office/drawing/2014/main" id="{99D5CDD9-6416-E70D-DED8-20ED2FD19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rtlCol="0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GB" sz="6800" dirty="0">
                <a:latin typeface="Calibri"/>
                <a:ea typeface="+mj-lt"/>
                <a:cs typeface="+mj-lt"/>
              </a:rPr>
            </a:br>
            <a:r>
              <a:rPr lang="en-US" sz="6800" b="1" dirty="0">
                <a:latin typeface="Calibri"/>
                <a:ea typeface="+mj-lt"/>
                <a:cs typeface="+mj-lt"/>
              </a:rPr>
              <a:t>TRIỆU CHỨNG LÂM SÀNG</a:t>
            </a:r>
          </a:p>
        </p:txBody>
      </p:sp>
      <p:sp>
        <p:nvSpPr>
          <p:cNvPr id="103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AFF7A-F426-600A-B9E4-D06E8557C070}"/>
              </a:ext>
            </a:extLst>
          </p:cNvPr>
          <p:cNvSpPr txBox="1"/>
          <p:nvPr/>
        </p:nvSpPr>
        <p:spPr>
          <a:xfrm>
            <a:off x="973879" y="434757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20D5C-B6A3-DA99-10F9-9FF4F9E05AD2}"/>
              </a:ext>
            </a:extLst>
          </p:cNvPr>
          <p:cNvSpPr txBox="1"/>
          <p:nvPr/>
        </p:nvSpPr>
        <p:spPr>
          <a:xfrm>
            <a:off x="1123557" y="584435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CC5E3-D969-F9E7-2CC9-D685BC99BF2D}"/>
              </a:ext>
            </a:extLst>
          </p:cNvPr>
          <p:cNvSpPr txBox="1"/>
          <p:nvPr/>
        </p:nvSpPr>
        <p:spPr>
          <a:xfrm>
            <a:off x="347949" y="584434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4040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651E0-CB13-B463-A25B-C5C83C7A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SỎI TÚI MẬT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0FE8A-772B-4728-C2F2-6096FDBEB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(70%):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cờ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quặn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bữa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rốn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tục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lưng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phút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giờ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6h</a:t>
            </a:r>
          </a:p>
          <a:p>
            <a:pPr lvl="1"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Mức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nhẹ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nặng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khiến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hôi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buồn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nôn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nôn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474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0FAEB-89FE-2529-4D00-DC49C87B4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VIÊM TÚI MẬT CẤP</a:t>
            </a:r>
          </a:p>
        </p:txBody>
      </p:sp>
      <p:sp>
        <p:nvSpPr>
          <p:cNvPr id="411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9DB6F50C-1735-A0F4-5226-4AA2BF50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78" y="1910206"/>
            <a:ext cx="6200694" cy="4369816"/>
          </a:xfrm>
        </p:spPr>
        <p:txBody>
          <a:bodyPr anchor="t">
            <a:noAutofit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1: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kẹt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cổ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Cơn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quặn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2: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phù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nề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FontTx/>
              <a:buChar char="-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sườn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tục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Murphy (+):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97%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48%.</a:t>
            </a:r>
          </a:p>
          <a:p>
            <a:pPr lvl="1">
              <a:buFontTx/>
              <a:buChar char="-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căng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ấn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sờ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lâm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sàng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FontTx/>
              <a:buChar char="-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kháng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sốt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B3565006-07F2-4D1C-2F5D-C47EA7E9F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r="-3" b="-3"/>
          <a:stretch/>
        </p:blipFill>
        <p:spPr bwMode="auto">
          <a:xfrm>
            <a:off x="7351250" y="2093975"/>
            <a:ext cx="4265472" cy="4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19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4101">
            <a:extLst>
              <a:ext uri="{FF2B5EF4-FFF2-40B4-BE49-F238E27FC236}">
                <a16:creationId xmlns:a16="http://schemas.microsoft.com/office/drawing/2014/main" id="{60E76EC1-E0B2-B3EA-19E4-1F633563CA37}"/>
              </a:ext>
            </a:extLst>
          </p:cNvPr>
          <p:cNvSpPr txBox="1">
            <a:spLocks/>
          </p:cNvSpPr>
          <p:nvPr/>
        </p:nvSpPr>
        <p:spPr>
          <a:xfrm>
            <a:off x="572493" y="2071315"/>
            <a:ext cx="6713552" cy="4548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3: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mủ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kháng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rõ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trùng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rõ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>
              <a:lnSpc>
                <a:spcPct val="100000"/>
              </a:lnSpc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4: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hoại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phúc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trú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hay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trùng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độc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cơn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đau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quặn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B3565006-07F2-4D1C-2F5D-C47EA7E9F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r="-3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FCEFBA-EFBE-B417-A761-41CCD3A1D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VIÊM TÚI MẬT CẤP</a:t>
            </a:r>
          </a:p>
        </p:txBody>
      </p:sp>
    </p:spTree>
    <p:extLst>
      <p:ext uri="{BB962C8B-B14F-4D97-AF65-F5344CB8AC3E}">
        <p14:creationId xmlns:p14="http://schemas.microsoft.com/office/powerpoint/2010/main" val="273485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79E61-7688-5887-BDFD-98992FB0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VIÊM TÚI MẬT MẠN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6067-EA8D-1293-B760-71F1E5F2B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Viêm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mạn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viêm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mạn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vách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do:</a:t>
            </a:r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Viêm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bán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diễn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cơ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liên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tục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Cơn đau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quặn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triệu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không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rầm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rộ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nên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nhân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qua.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32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ỏi túi mật: Nhận biết sớm, điều trị đúng, giảm rủi ro">
            <a:extLst>
              <a:ext uri="{FF2B5EF4-FFF2-40B4-BE49-F238E27FC236}">
                <a16:creationId xmlns:a16="http://schemas.microsoft.com/office/drawing/2014/main" id="{99D5CDD9-6416-E70D-DED8-20ED2FD19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rtlCol="0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GB" sz="10800" dirty="0">
                <a:latin typeface="Calibri"/>
                <a:ea typeface="+mj-lt"/>
                <a:cs typeface="+mj-lt"/>
              </a:rPr>
            </a:br>
            <a:r>
              <a:rPr lang="en-US" sz="7400" b="1" dirty="0">
                <a:latin typeface="Calibri"/>
                <a:ea typeface="+mj-lt"/>
                <a:cs typeface="+mj-lt"/>
              </a:rPr>
              <a:t>CẬN LÂM SÀNG</a:t>
            </a:r>
          </a:p>
        </p:txBody>
      </p:sp>
      <p:sp>
        <p:nvSpPr>
          <p:cNvPr id="103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AFF7A-F426-600A-B9E4-D06E8557C070}"/>
              </a:ext>
            </a:extLst>
          </p:cNvPr>
          <p:cNvSpPr txBox="1"/>
          <p:nvPr/>
        </p:nvSpPr>
        <p:spPr>
          <a:xfrm>
            <a:off x="973879" y="434757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20D5C-B6A3-DA99-10F9-9FF4F9E05AD2}"/>
              </a:ext>
            </a:extLst>
          </p:cNvPr>
          <p:cNvSpPr txBox="1"/>
          <p:nvPr/>
        </p:nvSpPr>
        <p:spPr>
          <a:xfrm>
            <a:off x="1123557" y="584435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CC5E3-D969-F9E7-2CC9-D685BC99BF2D}"/>
              </a:ext>
            </a:extLst>
          </p:cNvPr>
          <p:cNvSpPr txBox="1"/>
          <p:nvPr/>
        </p:nvSpPr>
        <p:spPr>
          <a:xfrm>
            <a:off x="347949" y="584434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6590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5" name="Rectangle 924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C7207-BAA2-C9F6-16EB-FA0708D9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SỎI TÚI MẬT</a:t>
            </a:r>
          </a:p>
        </p:txBody>
      </p:sp>
      <p:sp>
        <p:nvSpPr>
          <p:cNvPr id="924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5E74B"/>
          </a:solidFill>
          <a:ln w="38100" cap="rnd">
            <a:solidFill>
              <a:srgbClr val="E5E7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0" name="Content Placeholder 9221">
            <a:extLst>
              <a:ext uri="{FF2B5EF4-FFF2-40B4-BE49-F238E27FC236}">
                <a16:creationId xmlns:a16="http://schemas.microsoft.com/office/drawing/2014/main" id="{B263CB5B-1AF0-D8CD-7B2D-BEB92877C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13" y="2776882"/>
            <a:ext cx="4908332" cy="3895507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500" b="1" dirty="0" err="1">
                <a:latin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5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 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tiên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nghi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ngờ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phản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bóng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lưng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di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84%,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99%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29411D0-B944-0784-7B82-1B64C5C41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4" r="23418" b="-1"/>
          <a:stretch/>
        </p:blipFill>
        <p:spPr bwMode="auto">
          <a:xfrm>
            <a:off x="6094476" y="628437"/>
            <a:ext cx="5370787" cy="477317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C403C-4A49-D895-B21A-EEECCDE96287}"/>
              </a:ext>
            </a:extLst>
          </p:cNvPr>
          <p:cNvSpPr txBox="1"/>
          <p:nvPr/>
        </p:nvSpPr>
        <p:spPr>
          <a:xfrm>
            <a:off x="6643589" y="5521677"/>
            <a:ext cx="537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Mùi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Mũi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trắng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bóng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lưng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5EDDE-E90F-4C64-8F9C-7795485E74EF}"/>
              </a:ext>
            </a:extLst>
          </p:cNvPr>
          <p:cNvSpPr txBox="1"/>
          <p:nvPr/>
        </p:nvSpPr>
        <p:spPr>
          <a:xfrm>
            <a:off x="7015550" y="6389893"/>
            <a:ext cx="55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Javanese Text" panose="02000000000000000000" pitchFamily="2" charset="0"/>
              </a:rPr>
              <a:t>Nguồn</a:t>
            </a:r>
            <a:r>
              <a:rPr lang="en-US" sz="1400" dirty="0">
                <a:solidFill>
                  <a:srgbClr val="0070C0"/>
                </a:solidFill>
                <a:latin typeface="Javanese Text" panose="02000000000000000000" pitchFamily="2" charset="0"/>
              </a:rPr>
              <a:t>: https://sinhvienykhoa115.wordpress.com/</a:t>
            </a:r>
          </a:p>
        </p:txBody>
      </p:sp>
    </p:spTree>
    <p:extLst>
      <p:ext uri="{BB962C8B-B14F-4D97-AF65-F5344CB8AC3E}">
        <p14:creationId xmlns:p14="http://schemas.microsoft.com/office/powerpoint/2010/main" val="338312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F0C4F-D54F-03FF-5110-CEA50716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06" y="2587752"/>
            <a:ext cx="4812336" cy="41282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CT scan </a:t>
            </a:r>
            <a:r>
              <a:rPr lang="en-U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chi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nghẽn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Đậm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tùy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thuộc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canxi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chứa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lượt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75,8%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97,6%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9FF16-44CE-8669-0C8B-FDAE3AA0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426" y="42820"/>
            <a:ext cx="3621444" cy="2974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3DDC8F-C16C-4216-BB45-5D8097624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995" y="3059993"/>
            <a:ext cx="3598800" cy="27780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7A52A4-F7A0-468C-F35B-AF1E9E912758}"/>
              </a:ext>
            </a:extLst>
          </p:cNvPr>
          <p:cNvSpPr txBox="1"/>
          <p:nvPr/>
        </p:nvSpPr>
        <p:spPr>
          <a:xfrm>
            <a:off x="5412651" y="6008146"/>
            <a:ext cx="6779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CT scan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mũi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 A: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canxi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thấp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canxi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B1AE5E2-FA5D-4A3F-A559-443BD53BB5D3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SỎI TÚI MẬT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30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997BB-607D-1B96-445C-09B63D8B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75" y="786384"/>
            <a:ext cx="3702344" cy="1600200"/>
          </a:xfrm>
        </p:spPr>
        <p:txBody>
          <a:bodyPr anchor="ctr"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SỎI TÚI MẬT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F0C4F-D54F-03FF-5110-CEA50716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2599" y="122830"/>
            <a:ext cx="7241768" cy="2643845"/>
          </a:xfrm>
        </p:spPr>
        <p:txBody>
          <a:bodyPr anchor="ctr">
            <a:normAutofit lnSpcReduction="100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MRI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MRCP:</a:t>
            </a:r>
          </a:p>
          <a:p>
            <a:pPr>
              <a:buFontTx/>
              <a:buChar char="-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thuần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xâm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lấn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xúc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96,5%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97,7% 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hữu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ích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tạp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tuy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nhiên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đắt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sẵn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27508FC-58CA-F3A4-5B31-1A75E570B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9413" y="2766675"/>
            <a:ext cx="2473867" cy="396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25E66A8-29AD-A12F-5E34-77809AA9D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6401" y="2766675"/>
            <a:ext cx="5589430" cy="396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4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B12B0-58BA-0AC8-5C0A-85ECEF04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57404" cy="5570233"/>
          </a:xfrm>
        </p:spPr>
        <p:txBody>
          <a:bodyPr anchor="ctr">
            <a:normAutofit/>
          </a:bodyPr>
          <a:lstStyle/>
          <a:p>
            <a:r>
              <a:rPr lang="en-GB" sz="6000" b="1">
                <a:latin typeface="Cavolini"/>
                <a:cs typeface="Calibri"/>
              </a:rPr>
              <a:t>NỘI DUNG</a:t>
            </a:r>
            <a:r>
              <a:rPr lang="en-GB" sz="6000" b="1">
                <a:latin typeface="Baguet Script"/>
                <a:cs typeface="Calibri"/>
              </a:rPr>
              <a:t> </a:t>
            </a:r>
            <a:endParaRPr lang="en-GB" sz="6000" b="1" dirty="0">
              <a:latin typeface="Baguet Script"/>
              <a:cs typeface="Calibri"/>
            </a:endParaRPr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E35EF514-3A6D-F2C7-FBC3-C4F42149D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536095"/>
              </p:ext>
            </p:extLst>
          </p:nvPr>
        </p:nvGraphicFramePr>
        <p:xfrm>
          <a:off x="4867577" y="640822"/>
          <a:ext cx="6680953" cy="5561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2863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3E99-5BDF-4726-A08B-78C4FF8A6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61586"/>
            <a:ext cx="6729711" cy="3528902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căng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kính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&gt;4cm,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vách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&gt;3mm,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Murphy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(+)</a:t>
            </a:r>
          </a:p>
          <a:p>
            <a:pPr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lượt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88%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80%.</a:t>
            </a:r>
          </a:p>
          <a:p>
            <a:pPr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tụy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FF7DB-BB0A-BE23-EEF1-2035BE217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5" r="12557" b="1"/>
          <a:stretch/>
        </p:blipFill>
        <p:spPr>
          <a:xfrm>
            <a:off x="7534656" y="204711"/>
            <a:ext cx="4645247" cy="3037872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898F7-9D17-98C9-CF76-F20D53871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7" b="3"/>
          <a:stretch/>
        </p:blipFill>
        <p:spPr>
          <a:xfrm>
            <a:off x="7522558" y="3429000"/>
            <a:ext cx="4657345" cy="3037873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ED1CE5A-AC87-242F-B32F-8B1DB8D91CE2}"/>
              </a:ext>
            </a:extLst>
          </p:cNvPr>
          <p:cNvSpPr txBox="1">
            <a:spLocks/>
          </p:cNvSpPr>
          <p:nvPr/>
        </p:nvSpPr>
        <p:spPr>
          <a:xfrm>
            <a:off x="576072" y="238539"/>
            <a:ext cx="5519928" cy="19187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VIÊM TÚI MẬT CẤP</a:t>
            </a:r>
          </a:p>
        </p:txBody>
      </p:sp>
    </p:spTree>
    <p:extLst>
      <p:ext uri="{BB962C8B-B14F-4D97-AF65-F5344CB8AC3E}">
        <p14:creationId xmlns:p14="http://schemas.microsoft.com/office/powerpoint/2010/main" val="286357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3E99-5BDF-4726-A08B-78C4FF8A6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95608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CT scan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căng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tưới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cạnh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tụ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thâm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lượt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94%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59%.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nghị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 VTMC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hoại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thủng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..)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1D8977-A147-91E1-4C1F-56778230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02" y="3420607"/>
            <a:ext cx="4144212" cy="2471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E211B-D0E3-424C-C899-051F47E75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602" y="163207"/>
            <a:ext cx="4144212" cy="2471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ED25BE-019F-AA58-2D56-7804D02F9817}"/>
              </a:ext>
            </a:extLst>
          </p:cNvPr>
          <p:cNvSpPr txBox="1"/>
          <p:nvPr/>
        </p:nvSpPr>
        <p:spPr>
          <a:xfrm>
            <a:off x="7661602" y="2835415"/>
            <a:ext cx="3971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CT scan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BB1D2D-B3B5-E297-5F6E-AB9D387C709F}"/>
              </a:ext>
            </a:extLst>
          </p:cNvPr>
          <p:cNvSpPr txBox="1"/>
          <p:nvPr/>
        </p:nvSpPr>
        <p:spPr>
          <a:xfrm>
            <a:off x="7543537" y="6009682"/>
            <a:ext cx="438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tưới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cạnh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mũi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6FA3E38-AD39-B6E5-18F1-5D13F3BACC6D}"/>
              </a:ext>
            </a:extLst>
          </p:cNvPr>
          <p:cNvSpPr txBox="1">
            <a:spLocks/>
          </p:cNvSpPr>
          <p:nvPr/>
        </p:nvSpPr>
        <p:spPr>
          <a:xfrm>
            <a:off x="576072" y="238539"/>
            <a:ext cx="5519928" cy="19187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VIÊM TÚI MẬT CẤP</a:t>
            </a:r>
          </a:p>
        </p:txBody>
      </p:sp>
    </p:spTree>
    <p:extLst>
      <p:ext uri="{BB962C8B-B14F-4D97-AF65-F5344CB8AC3E}">
        <p14:creationId xmlns:p14="http://schemas.microsoft.com/office/powerpoint/2010/main" val="373737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D3D100"/>
          </a:solidFill>
          <a:ln w="38100" cap="rnd">
            <a:solidFill>
              <a:srgbClr val="D3D1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3E99-5BDF-4726-A08B-78C4FF8A6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Niêm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bong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khỏi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màng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vách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mỏng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lòng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1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32" name="Ink 1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8C4652B-A67A-4597-962B-1AAFA6E10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104" y="982639"/>
            <a:ext cx="5569912" cy="50862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EBDE6C1-387D-6F68-B47A-23827E29B7ED}"/>
              </a:ext>
            </a:extLst>
          </p:cNvPr>
          <p:cNvSpPr txBox="1">
            <a:spLocks/>
          </p:cNvSpPr>
          <p:nvPr/>
        </p:nvSpPr>
        <p:spPr>
          <a:xfrm>
            <a:off x="3134" y="339805"/>
            <a:ext cx="5519928" cy="19187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VIÊM TÚI MẬT HOẠI TỬ</a:t>
            </a:r>
          </a:p>
        </p:txBody>
      </p:sp>
    </p:spTree>
    <p:extLst>
      <p:ext uri="{BB962C8B-B14F-4D97-AF65-F5344CB8AC3E}">
        <p14:creationId xmlns:p14="http://schemas.microsoft.com/office/powerpoint/2010/main" val="738678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3E99-5BDF-4726-A08B-78C4FF8A6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340" y="490421"/>
            <a:ext cx="6894576" cy="1600200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CT scan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Vùng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thuốc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phim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vùng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thiếu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hoại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758F7-B687-C13A-B2D9-F7CF6AF85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830" y="2514260"/>
            <a:ext cx="4327119" cy="3258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90CBD3-1433-2299-0D3C-0C1F744E6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966" y="2514260"/>
            <a:ext cx="4522456" cy="3258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F969CF-B055-3291-A54F-5F1F02853226}"/>
              </a:ext>
            </a:extLst>
          </p:cNvPr>
          <p:cNvSpPr txBox="1"/>
          <p:nvPr/>
        </p:nvSpPr>
        <p:spPr>
          <a:xfrm>
            <a:off x="244506" y="5859772"/>
            <a:ext cx="5263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CT scan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		A.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Phim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cản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quang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BC210-02E6-F213-2021-4D845F0AEDEA}"/>
              </a:ext>
            </a:extLst>
          </p:cNvPr>
          <p:cNvSpPr txBox="1"/>
          <p:nvPr/>
        </p:nvSpPr>
        <p:spPr>
          <a:xfrm>
            <a:off x="6540966" y="5938102"/>
            <a:ext cx="521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Phim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thuốc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phản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hoại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109210E-D179-1243-EA14-42267FEF51A4}"/>
              </a:ext>
            </a:extLst>
          </p:cNvPr>
          <p:cNvSpPr txBox="1">
            <a:spLocks/>
          </p:cNvSpPr>
          <p:nvPr/>
        </p:nvSpPr>
        <p:spPr>
          <a:xfrm>
            <a:off x="103898" y="739047"/>
            <a:ext cx="4290543" cy="1622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VIÊM TÚI MẬT HOẠI TỬ</a:t>
            </a:r>
          </a:p>
        </p:txBody>
      </p:sp>
    </p:spTree>
    <p:extLst>
      <p:ext uri="{BB962C8B-B14F-4D97-AF65-F5344CB8AC3E}">
        <p14:creationId xmlns:p14="http://schemas.microsoft.com/office/powerpoint/2010/main" val="355235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3E99-5BDF-4726-A08B-78C4FF8A6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CT scan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phúc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hoại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CT scan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mũi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8" name="Ink 4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48" name="Ink 4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58C105-DA32-E4A1-4711-5FB1C0B9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048" y="669521"/>
            <a:ext cx="5458968" cy="551895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E238A2-C840-F6DD-0290-5C37D927A019}"/>
              </a:ext>
            </a:extLst>
          </p:cNvPr>
          <p:cNvSpPr txBox="1">
            <a:spLocks/>
          </p:cNvSpPr>
          <p:nvPr/>
        </p:nvSpPr>
        <p:spPr>
          <a:xfrm>
            <a:off x="3134" y="339805"/>
            <a:ext cx="5519928" cy="19187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VIÊM TÚI MẬT HOẠI TỬ</a:t>
            </a:r>
          </a:p>
        </p:txBody>
      </p:sp>
    </p:spTree>
    <p:extLst>
      <p:ext uri="{BB962C8B-B14F-4D97-AF65-F5344CB8AC3E}">
        <p14:creationId xmlns:p14="http://schemas.microsoft.com/office/powerpoint/2010/main" val="150721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5E84E-460F-0734-7854-D5746CC5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6596" y="777240"/>
            <a:ext cx="6479549" cy="148132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VIÊM TÚI MẬT HOẠI THƯ SINH HƠI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A5A62B"/>
          </a:solidFill>
          <a:ln w="38100" cap="rnd">
            <a:solidFill>
              <a:srgbClr val="A5A62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3E99-5BDF-4726-A08B-78C4FF8A6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hay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lòng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0397714-38BB-B07B-2334-0649B95D5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048" y="1463772"/>
            <a:ext cx="5458968" cy="3930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E7BA1-E0A3-53B4-90F4-5A0A1D238604}"/>
              </a:ext>
            </a:extLst>
          </p:cNvPr>
          <p:cNvSpPr txBox="1"/>
          <p:nvPr/>
        </p:nvSpPr>
        <p:spPr>
          <a:xfrm>
            <a:off x="5973170" y="5691117"/>
            <a:ext cx="5458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siêu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lòng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mũi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250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D3C93E"/>
          </a:solidFill>
          <a:ln w="38100" cap="rnd">
            <a:solidFill>
              <a:srgbClr val="D3C93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3E99-5BDF-4726-A08B-78C4FF8A6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627165" cy="3411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CT scan </a:t>
            </a:r>
            <a:r>
              <a:rPr lang="en-US" sz="3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indent="0">
              <a:buNone/>
            </a:pP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hơi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hay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lòng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9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CEF672B-04BA-9412-6C84-FB4AFD728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998" y="639520"/>
            <a:ext cx="6903720" cy="5074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02138C-2A1B-73AF-0ED2-FBADF10EEEB3}"/>
              </a:ext>
            </a:extLst>
          </p:cNvPr>
          <p:cNvSpPr txBox="1"/>
          <p:nvPr/>
        </p:nvSpPr>
        <p:spPr>
          <a:xfrm>
            <a:off x="4695997" y="5931933"/>
            <a:ext cx="6865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CT scan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lòng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mũi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0B9B73-6122-AA52-8B87-CB7BBAD86760}"/>
              </a:ext>
            </a:extLst>
          </p:cNvPr>
          <p:cNvSpPr txBox="1">
            <a:spLocks/>
          </p:cNvSpPr>
          <p:nvPr/>
        </p:nvSpPr>
        <p:spPr>
          <a:xfrm>
            <a:off x="385274" y="1051560"/>
            <a:ext cx="4118486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VIÊM TÚI MẬT HOẠI THƯ SINH HƠI</a:t>
            </a:r>
          </a:p>
        </p:txBody>
      </p:sp>
    </p:spTree>
    <p:extLst>
      <p:ext uri="{BB962C8B-B14F-4D97-AF65-F5344CB8AC3E}">
        <p14:creationId xmlns:p14="http://schemas.microsoft.com/office/powerpoint/2010/main" val="3574122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5E84E-460F-0734-7854-D5746CC5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VIÊM TÚI MẬT MẠN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3E99-5BDF-4726-A08B-78C4FF8A6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SIÊU ÂM BỤNG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vi-VN" sz="3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Đặc</a:t>
            </a:r>
            <a:r>
              <a:rPr lang="vi-VN" sz="3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vi-VN" sz="3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điểm</a:t>
            </a:r>
            <a:r>
              <a:rPr lang="vi-VN" sz="3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: </a:t>
            </a:r>
            <a:r>
              <a:rPr lang="vi-VN" sz="3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túi</a:t>
            </a:r>
            <a:r>
              <a:rPr lang="vi-VN" sz="3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vi-VN" sz="3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mật</a:t>
            </a:r>
            <a:r>
              <a:rPr lang="vi-VN" sz="3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vi-VN" sz="3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thành</a:t>
            </a:r>
            <a:r>
              <a:rPr lang="vi-VN" sz="3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vi-VN" sz="3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dày</a:t>
            </a:r>
            <a:r>
              <a:rPr lang="vi-VN" sz="3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, co </a:t>
            </a:r>
            <a:r>
              <a:rPr lang="vi-VN" sz="3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nhỏ</a:t>
            </a:r>
            <a:r>
              <a:rPr lang="vi-VN" sz="3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, đôi khi xơ teo, </a:t>
            </a:r>
            <a:r>
              <a:rPr lang="vi-VN" sz="3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khó</a:t>
            </a:r>
            <a:r>
              <a:rPr lang="vi-VN" sz="3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vi-VN" sz="3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nhận</a:t>
            </a:r>
            <a:r>
              <a:rPr lang="vi-VN" sz="3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vi-VN" sz="3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diện</a:t>
            </a:r>
            <a:r>
              <a:rPr lang="vi-VN" sz="3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 </a:t>
            </a:r>
            <a:endParaRPr lang="vi-V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oogle Shape;305;p20">
            <a:extLst>
              <a:ext uri="{FF2B5EF4-FFF2-40B4-BE49-F238E27FC236}">
                <a16:creationId xmlns:a16="http://schemas.microsoft.com/office/drawing/2014/main" id="{CADF7EFF-68D7-849E-3C26-FE36088AAF81}"/>
              </a:ext>
            </a:extLst>
          </p:cNvPr>
          <p:cNvPicPr preferRelativeResize="0"/>
          <p:nvPr/>
        </p:nvPicPr>
        <p:blipFill rotWithShape="1">
          <a:blip r:embed="rId5"/>
          <a:stretch/>
        </p:blipFill>
        <p:spPr>
          <a:xfrm>
            <a:off x="5077377" y="272323"/>
            <a:ext cx="6903720" cy="5333123"/>
          </a:xfrm>
          <a:prstGeom prst="rect">
            <a:avLst/>
          </a:prstGeom>
          <a:noFill/>
        </p:spPr>
      </p:pic>
      <p:sp>
        <p:nvSpPr>
          <p:cNvPr id="6" name="Google Shape;306;p20">
            <a:extLst>
              <a:ext uri="{FF2B5EF4-FFF2-40B4-BE49-F238E27FC236}">
                <a16:creationId xmlns:a16="http://schemas.microsoft.com/office/drawing/2014/main" id="{FC1E05E0-3AB3-4A08-1CA9-18A48EF184B6}"/>
              </a:ext>
            </a:extLst>
          </p:cNvPr>
          <p:cNvSpPr/>
          <p:nvPr/>
        </p:nvSpPr>
        <p:spPr>
          <a:xfrm>
            <a:off x="6096000" y="5822963"/>
            <a:ext cx="47468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Viêm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túi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mật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mạn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do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sỏi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với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thành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dày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trên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siêu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âm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(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mũi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tên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)</a:t>
            </a:r>
            <a:r>
              <a:rPr lang="en-US" sz="24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sz="24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31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3E99-5BDF-4726-A08B-78C4FF8A6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kèm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, tăng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thuốc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co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, không tăng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tưới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gan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cạnh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), không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tụ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thâm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mỡ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) quanh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8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oogle Shape;314;p21" descr="page5image1320">
            <a:extLst>
              <a:ext uri="{FF2B5EF4-FFF2-40B4-BE49-F238E27FC236}">
                <a16:creationId xmlns:a16="http://schemas.microsoft.com/office/drawing/2014/main" id="{C4254D48-A735-1451-48E6-A864A07505AE}"/>
              </a:ext>
            </a:extLst>
          </p:cNvPr>
          <p:cNvPicPr preferRelativeResize="0"/>
          <p:nvPr/>
        </p:nvPicPr>
        <p:blipFill rotWithShape="1">
          <a:blip r:embed="rId5"/>
          <a:srcRect l="33010"/>
          <a:stretch/>
        </p:blipFill>
        <p:spPr>
          <a:xfrm>
            <a:off x="6099048" y="851901"/>
            <a:ext cx="5458968" cy="5154198"/>
          </a:xfrm>
          <a:prstGeom prst="rect">
            <a:avLst/>
          </a:prstGeom>
          <a:noFill/>
        </p:spPr>
      </p:pic>
      <p:sp>
        <p:nvSpPr>
          <p:cNvPr id="7" name="Google Shape;315;p21">
            <a:extLst>
              <a:ext uri="{FF2B5EF4-FFF2-40B4-BE49-F238E27FC236}">
                <a16:creationId xmlns:a16="http://schemas.microsoft.com/office/drawing/2014/main" id="{737CE046-E649-08D2-9EDB-41B720014BEB}"/>
              </a:ext>
            </a:extLst>
          </p:cNvPr>
          <p:cNvSpPr/>
          <p:nvPr/>
        </p:nvSpPr>
        <p:spPr>
          <a:xfrm>
            <a:off x="6350300" y="6201217"/>
            <a:ext cx="49412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 err="1">
                <a:latin typeface="Times New Roman"/>
                <a:ea typeface="Times New Roman"/>
                <a:cs typeface="Times New Roman"/>
                <a:sym typeface="Times New Roman"/>
              </a:rPr>
              <a:t>Viêm</a:t>
            </a:r>
            <a:r>
              <a:rPr lang="en-US" sz="24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túi</a:t>
            </a:r>
            <a:r>
              <a:rPr lang="en-US" sz="24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mật</a:t>
            </a:r>
            <a:r>
              <a:rPr lang="en-US" sz="24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mạn</a:t>
            </a:r>
            <a:r>
              <a:rPr lang="en-US" sz="2400" i="1" dirty="0"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2400" i="1" dirty="0" err="1">
                <a:latin typeface="Times New Roman"/>
                <a:ea typeface="Times New Roman"/>
                <a:cs typeface="Times New Roman"/>
                <a:sym typeface="Times New Roman"/>
              </a:rPr>
              <a:t>sỏi</a:t>
            </a:r>
            <a:r>
              <a:rPr lang="en-US" sz="24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trên</a:t>
            </a:r>
            <a:r>
              <a:rPr lang="en-US" sz="2400" i="1" dirty="0">
                <a:latin typeface="Times New Roman"/>
                <a:ea typeface="Times New Roman"/>
                <a:cs typeface="Times New Roman"/>
                <a:sym typeface="Times New Roman"/>
              </a:rPr>
              <a:t> CT Scan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AB0FDE-139D-D89F-B4D9-9D167CABC02A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VIÊM TÚI MẬT MẠN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02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ỏi túi mật: Nhận biết sớm, điều trị đúng, giảm rủi ro">
            <a:extLst>
              <a:ext uri="{FF2B5EF4-FFF2-40B4-BE49-F238E27FC236}">
                <a16:creationId xmlns:a16="http://schemas.microsoft.com/office/drawing/2014/main" id="{99D5CDD9-6416-E70D-DED8-20ED2FD19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rtlCol="0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GB" sz="10800" dirty="0">
                <a:latin typeface="Calibri"/>
                <a:ea typeface="+mj-lt"/>
                <a:cs typeface="+mj-lt"/>
              </a:rPr>
            </a:br>
            <a:r>
              <a:rPr lang="en-US" sz="7800" b="1" dirty="0">
                <a:latin typeface="Calibri"/>
                <a:ea typeface="+mj-lt"/>
                <a:cs typeface="+mj-lt"/>
              </a:rPr>
              <a:t>CHẨN ĐOÁN</a:t>
            </a:r>
          </a:p>
        </p:txBody>
      </p:sp>
      <p:sp>
        <p:nvSpPr>
          <p:cNvPr id="103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AFF7A-F426-600A-B9E4-D06E8557C070}"/>
              </a:ext>
            </a:extLst>
          </p:cNvPr>
          <p:cNvSpPr txBox="1"/>
          <p:nvPr/>
        </p:nvSpPr>
        <p:spPr>
          <a:xfrm>
            <a:off x="973879" y="434757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20D5C-B6A3-DA99-10F9-9FF4F9E05AD2}"/>
              </a:ext>
            </a:extLst>
          </p:cNvPr>
          <p:cNvSpPr txBox="1"/>
          <p:nvPr/>
        </p:nvSpPr>
        <p:spPr>
          <a:xfrm>
            <a:off x="1123557" y="584435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CC5E3-D969-F9E7-2CC9-D685BC99BF2D}"/>
              </a:ext>
            </a:extLst>
          </p:cNvPr>
          <p:cNvSpPr txBox="1"/>
          <p:nvPr/>
        </p:nvSpPr>
        <p:spPr>
          <a:xfrm>
            <a:off x="347949" y="584434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764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30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ỏi túi mật: Nhận biết sớm, điều trị đúng, giảm rủi ro">
            <a:extLst>
              <a:ext uri="{FF2B5EF4-FFF2-40B4-BE49-F238E27FC236}">
                <a16:creationId xmlns:a16="http://schemas.microsoft.com/office/drawing/2014/main" id="{99D5CDD9-6416-E70D-DED8-20ED2FD19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rtlCol="0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GB" sz="6700" dirty="0">
                <a:latin typeface="Calibri"/>
                <a:ea typeface="+mj-lt"/>
                <a:cs typeface="+mj-lt"/>
              </a:rPr>
            </a:br>
            <a:r>
              <a:rPr lang="en-US" sz="6700" b="1" dirty="0">
                <a:latin typeface="Calibri"/>
                <a:ea typeface="+mj-lt"/>
                <a:cs typeface="+mj-lt"/>
              </a:rPr>
              <a:t>TỔNG QUAN VỀ SỎI TÚI MẬT</a:t>
            </a:r>
          </a:p>
        </p:txBody>
      </p:sp>
      <p:sp>
        <p:nvSpPr>
          <p:cNvPr id="1048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AFF7A-F426-600A-B9E4-D06E8557C070}"/>
              </a:ext>
            </a:extLst>
          </p:cNvPr>
          <p:cNvSpPr txBox="1"/>
          <p:nvPr/>
        </p:nvSpPr>
        <p:spPr>
          <a:xfrm>
            <a:off x="973879" y="434757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20D5C-B6A3-DA99-10F9-9FF4F9E05AD2}"/>
              </a:ext>
            </a:extLst>
          </p:cNvPr>
          <p:cNvSpPr txBox="1"/>
          <p:nvPr/>
        </p:nvSpPr>
        <p:spPr>
          <a:xfrm>
            <a:off x="1123557" y="584435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CC5E3-D969-F9E7-2CC9-D685BC99BF2D}"/>
              </a:ext>
            </a:extLst>
          </p:cNvPr>
          <p:cNvSpPr txBox="1"/>
          <p:nvPr/>
        </p:nvSpPr>
        <p:spPr>
          <a:xfrm>
            <a:off x="347949" y="584434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06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82E56-40CA-D492-82EF-E4F14719B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036" y="122829"/>
            <a:ext cx="6525720" cy="723331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b="1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CHẨN ĐOÁN VIÊM TÚI MẬT CẤP THEO TOKYO GUIDELINES 2018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viêm khu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trú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(1)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Murphy’s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, (2) ¼ trên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ấn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đau/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kháng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B.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viêm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thân: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(1)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Sốt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(2) Tăng CRP, (3) Tăng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bạch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C.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trưng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viêm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endParaRPr lang="vi-VN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Nghi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ngờ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viêm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: 1 tiêu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A + 1 tiêu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B.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vi-V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viêm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: 1 tiêu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A + 1 tiêu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B +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C.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9130C4-A354-3BA4-BEF5-C0E88B258595}"/>
              </a:ext>
            </a:extLst>
          </p:cNvPr>
          <p:cNvSpPr txBox="1">
            <a:spLocks/>
          </p:cNvSpPr>
          <p:nvPr/>
        </p:nvSpPr>
        <p:spPr>
          <a:xfrm>
            <a:off x="617036" y="2203333"/>
            <a:ext cx="3531904" cy="2129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latin typeface="Calibri" panose="020F0502020204030204" pitchFamily="34" charset="0"/>
                <a:cs typeface="Calibri" panose="020F0502020204030204" pitchFamily="34" charset="0"/>
              </a:rPr>
              <a:t>VIÊM TÚI MẬT CẤP</a:t>
            </a:r>
          </a:p>
        </p:txBody>
      </p:sp>
    </p:spTree>
    <p:extLst>
      <p:ext uri="{BB962C8B-B14F-4D97-AF65-F5344CB8AC3E}">
        <p14:creationId xmlns:p14="http://schemas.microsoft.com/office/powerpoint/2010/main" val="647289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73AB2-0E15-6F7F-AD46-1E014E910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PHÂN ĐỘ VIÊM TÚI MẬT CẤP THEO TOKYO GUIDELINES 2018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Google Shape;329;p23">
            <a:extLst>
              <a:ext uri="{FF2B5EF4-FFF2-40B4-BE49-F238E27FC236}">
                <a16:creationId xmlns:a16="http://schemas.microsoft.com/office/drawing/2014/main" id="{B91046FD-97BE-B646-0BA4-5B973E6078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599891"/>
              </p:ext>
            </p:extLst>
          </p:nvPr>
        </p:nvGraphicFramePr>
        <p:xfrm>
          <a:off x="4654296" y="849248"/>
          <a:ext cx="7214617" cy="5132073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924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9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8929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 túi mật cấp nặng</a:t>
                      </a:r>
                      <a:endParaRPr sz="1800"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(Độ III)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9145" marR="69145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Khi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có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trong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6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tiêu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chuẩn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sau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</a:t>
                      </a:r>
                      <a:endParaRPr sz="1800" dirty="0"/>
                    </a:p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nsolas"/>
                        <a:buAutoNum type="arabicPeriod"/>
                      </a:pP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Rối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loạn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chức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năng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thần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kinh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rối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loạn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tri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giác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800" dirty="0"/>
                    </a:p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nsolas"/>
                        <a:buAutoNum type="arabicPeriod"/>
                      </a:pP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Rối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loạn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chức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năng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tuần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tuột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huyết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áp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cần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dopamin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≥ 5 µg/kg/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phút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bất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kỳ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liều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nào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của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norepinephrine. </a:t>
                      </a:r>
                      <a:endParaRPr sz="1800" dirty="0"/>
                    </a:p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nsolas"/>
                        <a:buAutoNum type="arabicPeriod"/>
                      </a:pP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Rối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loạn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chức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năng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hô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hấp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PaO</a:t>
                      </a:r>
                      <a:r>
                        <a:rPr lang="en-US" sz="1600" b="0" u="none" strike="noStrike" cap="none" baseline="-25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/FiO</a:t>
                      </a:r>
                      <a:r>
                        <a:rPr lang="en-US" sz="1600" b="0" u="none" strike="noStrike" cap="none" baseline="-25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&lt; 300. </a:t>
                      </a:r>
                      <a:endParaRPr sz="1800" dirty="0"/>
                    </a:p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nsolas"/>
                        <a:buAutoNum type="arabicPeriod"/>
                      </a:pP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Rối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loạn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chức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năng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thận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thiểu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niệu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creatinine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máu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&gt; 2.0 mg/dL.</a:t>
                      </a:r>
                      <a:endParaRPr sz="1800" dirty="0"/>
                    </a:p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nsolas"/>
                        <a:buAutoNum type="arabicPeriod"/>
                      </a:pP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Rối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loạn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chức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năng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PT-INR &gt; 1,5.</a:t>
                      </a:r>
                      <a:endParaRPr sz="1800" dirty="0"/>
                    </a:p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nsolas"/>
                        <a:buAutoNum type="arabicPeriod"/>
                      </a:pP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Rối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loạn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huyết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học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tiểu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cầu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&lt; 100.000/mm</a:t>
                      </a:r>
                      <a:r>
                        <a:rPr lang="en-US" sz="1600" b="0" u="none" strike="noStrike" cap="none" baseline="30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600" b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9145" marR="69145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437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 túi mật cấp trung bình</a:t>
                      </a:r>
                      <a:endParaRPr sz="1800"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(Độ II)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9145" marR="69145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Khi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có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trong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4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tiêu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chuẩn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sau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</a:t>
                      </a:r>
                      <a:endParaRPr sz="1800" dirty="0"/>
                    </a:p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nsolas"/>
                        <a:buAutoNum type="arabicPeriod"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Bạch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cầu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&gt; 18.000/mm</a:t>
                      </a:r>
                      <a:r>
                        <a:rPr lang="en-US" sz="1600" u="none" strike="noStrike" cap="none" baseline="30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endParaRPr sz="1800" dirty="0"/>
                    </a:p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nsolas"/>
                        <a:buAutoNum type="arabicPeriod"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Sờ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thấy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khối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đau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đề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kháng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ở ¼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bụng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trên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phải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800" dirty="0"/>
                    </a:p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nsolas"/>
                        <a:buAutoNum type="arabicPeriod"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Thời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gian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triệu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chứng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kéo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dài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&gt; 72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giờ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800" dirty="0"/>
                    </a:p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nsolas"/>
                        <a:buAutoNum type="arabicPeriod"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Dấu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hiệu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khu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trú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rõ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hoại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tử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áp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xe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quanh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áp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xe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gan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phúc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mạc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hoại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thư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sinh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hơi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9145" marR="69145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07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 túi mật cấp nhẹ</a:t>
                      </a:r>
                      <a:endParaRPr sz="1800"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(Độ I)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9145" marR="69145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Khi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không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đủ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tiêu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chuẩn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chẩn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đoán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cấp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nặng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và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trung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bình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sẽ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được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chẩn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đoán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là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cấp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nhẹ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9145" marR="69145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8A9CFE8C-0ABB-B9CB-92B0-656C58E967E2}"/>
              </a:ext>
            </a:extLst>
          </p:cNvPr>
          <p:cNvSpPr txBox="1">
            <a:spLocks/>
          </p:cNvSpPr>
          <p:nvPr/>
        </p:nvSpPr>
        <p:spPr>
          <a:xfrm>
            <a:off x="504873" y="2040349"/>
            <a:ext cx="3531904" cy="2129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latin typeface="Calibri" panose="020F0502020204030204" pitchFamily="34" charset="0"/>
                <a:cs typeface="Calibri" panose="020F0502020204030204" pitchFamily="34" charset="0"/>
              </a:rPr>
              <a:t>VIÊM TÚI MẬT CẤP</a:t>
            </a:r>
          </a:p>
        </p:txBody>
      </p:sp>
    </p:spTree>
    <p:extLst>
      <p:ext uri="{BB962C8B-B14F-4D97-AF65-F5344CB8AC3E}">
        <p14:creationId xmlns:p14="http://schemas.microsoft.com/office/powerpoint/2010/main" val="3913322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F7EB-D02F-26DE-9162-062D9380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5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CHẨN ĐOÁN PHÂN BIỆT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5562-1EBD-672B-7649-440214A49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51630"/>
            <a:ext cx="10694158" cy="43988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2600" b="1" dirty="0">
                <a:latin typeface="Calibri" panose="020F0502020204030204" pitchFamily="34" charset="0"/>
                <a:cs typeface="Calibri" panose="020F0502020204030204" pitchFamily="34" charset="0"/>
              </a:rPr>
              <a:t>Viêm </a:t>
            </a:r>
            <a:r>
              <a:rPr lang="vi-VN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vi-VN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chẩn</a:t>
            </a:r>
            <a:r>
              <a:rPr lang="vi-VN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vi-VN" sz="2600" b="1" dirty="0">
                <a:latin typeface="Calibri" panose="020F0502020204030204" pitchFamily="34" charset="0"/>
                <a:cs typeface="Calibri" panose="020F0502020204030204" pitchFamily="34" charset="0"/>
              </a:rPr>
              <a:t> phân </a:t>
            </a:r>
            <a:r>
              <a:rPr lang="vi-VN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lang="vi-VN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vi-VN" sz="26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Viêm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loét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tràng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Thủng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tạng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rỗng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Viêm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tuỵ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-xe gan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Viêm gan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Viêm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ruột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thừa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cao), viêm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phúc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ruột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thừa</a:t>
            </a: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Nhồi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mạc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treo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ruột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283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ỏi túi mật: Nhận biết sớm, điều trị đúng, giảm rủi ro">
            <a:extLst>
              <a:ext uri="{FF2B5EF4-FFF2-40B4-BE49-F238E27FC236}">
                <a16:creationId xmlns:a16="http://schemas.microsoft.com/office/drawing/2014/main" id="{99D5CDD9-6416-E70D-DED8-20ED2FD19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 rtlCol="0">
            <a:normAutofit/>
          </a:bodyPr>
          <a:lstStyle/>
          <a:p>
            <a:pPr algn="ctr"/>
            <a:br>
              <a:rPr lang="en-GB" dirty="0">
                <a:latin typeface="Calibri"/>
                <a:ea typeface="+mj-lt"/>
                <a:cs typeface="+mj-lt"/>
              </a:rPr>
            </a:br>
            <a:r>
              <a:rPr lang="en-US" sz="7800" b="1" dirty="0">
                <a:latin typeface="Calibri"/>
                <a:ea typeface="+mj-lt"/>
                <a:cs typeface="+mj-lt"/>
              </a:rPr>
              <a:t>ĐIỀU TRỊ</a:t>
            </a:r>
          </a:p>
        </p:txBody>
      </p:sp>
      <p:sp>
        <p:nvSpPr>
          <p:cNvPr id="1033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AFF7A-F426-600A-B9E4-D06E8557C070}"/>
              </a:ext>
            </a:extLst>
          </p:cNvPr>
          <p:cNvSpPr txBox="1"/>
          <p:nvPr/>
        </p:nvSpPr>
        <p:spPr>
          <a:xfrm>
            <a:off x="973879" y="434757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20D5C-B6A3-DA99-10F9-9FF4F9E05AD2}"/>
              </a:ext>
            </a:extLst>
          </p:cNvPr>
          <p:cNvSpPr txBox="1"/>
          <p:nvPr/>
        </p:nvSpPr>
        <p:spPr>
          <a:xfrm>
            <a:off x="1123557" y="584435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CC5E3-D969-F9E7-2CC9-D685BC99BF2D}"/>
              </a:ext>
            </a:extLst>
          </p:cNvPr>
          <p:cNvSpPr txBox="1"/>
          <p:nvPr/>
        </p:nvSpPr>
        <p:spPr>
          <a:xfrm>
            <a:off x="347949" y="584434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3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C2D0-42F4-F22E-4597-6B277C7A1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2991422" cy="34698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800" dirty="0">
                <a:latin typeface="Calibri" panose="020F0502020204030204" pitchFamily="34" charset="0"/>
                <a:cs typeface="Calibri" panose="020F0502020204030204" pitchFamily="34" charset="0"/>
              </a:rPr>
              <a:t>CHỈ ĐỊNH ĐIỀU TRỊ SỎI TÚI MẬT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0C4FEDF-7008-1DC4-A429-5570F1C871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874077"/>
              </p:ext>
            </p:extLst>
          </p:nvPr>
        </p:nvGraphicFramePr>
        <p:xfrm>
          <a:off x="4080681" y="136478"/>
          <a:ext cx="7467849" cy="655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250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9F0A-84C2-0203-109E-4E390ECB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13" y="406069"/>
            <a:ext cx="1121277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CÁC PHƯƠNG PHÁP ĐIỀU TRỊ SỎI TÚI MẬT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D423C-F43A-1C62-BBA3-8EDD3337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1/ THUỐC TAN SỎI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Axít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chenodeoxycholic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(CDCA)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trích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ngỗng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Axít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ursodeoxycholic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(UDCA)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trích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gấu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tan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cholesterol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Tx/>
              <a:buChar char="-"/>
            </a:pP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thấp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phương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nay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78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0911-F78B-99FD-A09D-39CD74E3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52" y="392421"/>
            <a:ext cx="11076296" cy="1325563"/>
          </a:xfrm>
        </p:spPr>
        <p:txBody>
          <a:bodyPr>
            <a:normAutofit fontScale="90000"/>
          </a:bodyPr>
          <a:lstStyle/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CÁC PHƯƠNG PHÁP ĐIỀU TRỊ SỎI TÚI MẬT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51E2-16CC-1B75-B5C6-D1A1C30EE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2/ CẮT TÚI MẬT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soi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coi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“tiêu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trong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khoa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Ưu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phẫu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soi: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đau sau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gian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nằm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vết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mổ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rò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thương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tổn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thương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ruột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chảy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tụ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xoang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bụng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10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2457B-925F-ABD2-A02B-1E0C897CC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14" y="788500"/>
            <a:ext cx="3790137" cy="5144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58A69-8881-07B1-C581-06B110F7C61E}"/>
              </a:ext>
            </a:extLst>
          </p:cNvPr>
          <p:cNvSpPr txBox="1"/>
          <p:nvPr/>
        </p:nvSpPr>
        <p:spPr>
          <a:xfrm>
            <a:off x="1104646" y="6069500"/>
            <a:ext cx="10784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i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Nguồn: </a:t>
            </a:r>
            <a:r>
              <a:rPr lang="en-US" sz="1600" i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Netter Collection of Medical Illustrations_ Digestive System_ Part III - Liver, Biliary Tract and Pancreas (2</a:t>
            </a:r>
            <a:r>
              <a:rPr lang="en-US" sz="1600" i="1" baseline="300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1600" i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edition) </a:t>
            </a:r>
            <a:r>
              <a:rPr lang="en-US" sz="1600" i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endParaRPr lang="en-US" sz="1600" i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VN" sz="1600" i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Keith Lillemoe, William Jarnagin, Master Techniques in Surgery, Hepatobiliary and Pancreatic Surgery (2013)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AB7F1-C456-7104-4924-0E2286E8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250" y="1073481"/>
            <a:ext cx="5674224" cy="4301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924EA0-23F2-459F-C483-D26299970626}"/>
              </a:ext>
            </a:extLst>
          </p:cNvPr>
          <p:cNvSpPr txBox="1"/>
          <p:nvPr/>
        </p:nvSpPr>
        <p:spPr>
          <a:xfrm>
            <a:off x="4011619" y="378051"/>
            <a:ext cx="447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Phẫu thuật nội soi cắt túi mật</a:t>
            </a:r>
          </a:p>
        </p:txBody>
      </p:sp>
    </p:spTree>
    <p:extLst>
      <p:ext uri="{BB962C8B-B14F-4D97-AF65-F5344CB8AC3E}">
        <p14:creationId xmlns:p14="http://schemas.microsoft.com/office/powerpoint/2010/main" val="305067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2DB30133-2FB3-EC7F-AB3A-353263C1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43" y="320716"/>
            <a:ext cx="5023068" cy="2976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8C8E19-C2A5-E26F-B6CD-410FADC206F4}"/>
              </a:ext>
            </a:extLst>
          </p:cNvPr>
          <p:cNvSpPr txBox="1"/>
          <p:nvPr/>
        </p:nvSpPr>
        <p:spPr>
          <a:xfrm>
            <a:off x="461709" y="249150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Thám sát túi mật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76DE2-ECB9-3BE9-4DF0-819AFDFEB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7" b="11790"/>
          <a:stretch/>
        </p:blipFill>
        <p:spPr>
          <a:xfrm>
            <a:off x="718851" y="3278158"/>
            <a:ext cx="5572915" cy="2855295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1D0A7C7-91D0-8FB5-E5DB-18552CDC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646" y="3203532"/>
            <a:ext cx="5354599" cy="3172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1DEEB4-97E5-7971-5CC5-57D7386EBF97}"/>
              </a:ext>
            </a:extLst>
          </p:cNvPr>
          <p:cNvSpPr txBox="1"/>
          <p:nvPr/>
        </p:nvSpPr>
        <p:spPr>
          <a:xfrm>
            <a:off x="7215789" y="6366400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Nguồn: Bệnh viện Nhân dân Gia Định</a:t>
            </a:r>
          </a:p>
        </p:txBody>
      </p:sp>
    </p:spTree>
    <p:extLst>
      <p:ext uri="{BB962C8B-B14F-4D97-AF65-F5344CB8AC3E}">
        <p14:creationId xmlns:p14="http://schemas.microsoft.com/office/powerpoint/2010/main" val="276921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EAC996"/>
          </a:solidFill>
          <a:ln w="38100" cap="rnd">
            <a:solidFill>
              <a:srgbClr val="EAC99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360;p28">
            <a:extLst>
              <a:ext uri="{FF2B5EF4-FFF2-40B4-BE49-F238E27FC236}">
                <a16:creationId xmlns:a16="http://schemas.microsoft.com/office/drawing/2014/main" id="{800239F5-3EF5-953C-8C36-C36FCA13FD65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371071" y="2068477"/>
            <a:ext cx="7370849" cy="4599160"/>
          </a:xfrm>
          <a:prstGeom prst="rect">
            <a:avLst/>
          </a:prstGeom>
          <a:noFill/>
        </p:spPr>
      </p:pic>
      <p:sp>
        <p:nvSpPr>
          <p:cNvPr id="7" name="Google Shape;362;p28">
            <a:extLst>
              <a:ext uri="{FF2B5EF4-FFF2-40B4-BE49-F238E27FC236}">
                <a16:creationId xmlns:a16="http://schemas.microsoft.com/office/drawing/2014/main" id="{5DC48963-A94E-8E20-2BC6-6675FC7C523A}"/>
              </a:ext>
            </a:extLst>
          </p:cNvPr>
          <p:cNvSpPr/>
          <p:nvPr/>
        </p:nvSpPr>
        <p:spPr>
          <a:xfrm>
            <a:off x="8084490" y="4368057"/>
            <a:ext cx="376189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Cấu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trúc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giải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phẫu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trong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phẫu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thuật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nội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soi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cắt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túi</a:t>
            </a:r>
            <a:r>
              <a:rPr lang="en-US" sz="24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mật</a:t>
            </a:r>
            <a:endParaRPr sz="2400" i="1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BC1BB-F0F4-091F-504B-F6F84AD97133}"/>
              </a:ext>
            </a:extLst>
          </p:cNvPr>
          <p:cNvSpPr txBox="1"/>
          <p:nvPr/>
        </p:nvSpPr>
        <p:spPr>
          <a:xfrm>
            <a:off x="3858928" y="1053792"/>
            <a:ext cx="447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Phẫu thuật nội soi cắt túi mật</a:t>
            </a:r>
          </a:p>
        </p:txBody>
      </p:sp>
    </p:spTree>
    <p:extLst>
      <p:ext uri="{BB962C8B-B14F-4D97-AF65-F5344CB8AC3E}">
        <p14:creationId xmlns:p14="http://schemas.microsoft.com/office/powerpoint/2010/main" val="86021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42BBF3-67F4-75F5-23E4-EF8B338441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180411"/>
              </p:ext>
            </p:extLst>
          </p:nvPr>
        </p:nvGraphicFramePr>
        <p:xfrm>
          <a:off x="1177870" y="526097"/>
          <a:ext cx="10515600" cy="5805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3887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351" name="Rectangle 1434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4AA5C-4AE7-1654-83A2-7EC658E3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 </a:t>
            </a:r>
          </a:p>
        </p:txBody>
      </p:sp>
      <p:sp>
        <p:nvSpPr>
          <p:cNvPr id="14349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2A97D"/>
          </a:solidFill>
          <a:ln w="38100" cap="rnd">
            <a:solidFill>
              <a:srgbClr val="D2A97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9E358F3-4144-E610-3F61-2E241D9E9F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760" y="2224121"/>
            <a:ext cx="5614416" cy="332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6319DAF-1ACE-9E4C-F324-6406F503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4856" y="2224121"/>
            <a:ext cx="5614416" cy="332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B1AD6118-56AD-C246-5BF5-CDFDD4922AE9}"/>
              </a:ext>
            </a:extLst>
          </p:cNvPr>
          <p:cNvSpPr txBox="1"/>
          <p:nvPr/>
        </p:nvSpPr>
        <p:spPr>
          <a:xfrm>
            <a:off x="687109" y="1027906"/>
            <a:ext cx="10415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BỘC LỘ ỐNG TÚI MẬT VÀ ĐỘNG MẠCH TÚI MẬT, KẸP VÀ CẮT RIÊNG</a:t>
            </a:r>
            <a:endParaRPr lang="en-V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EC33B204-6BE6-00E7-09C3-251DCB47A57E}"/>
              </a:ext>
            </a:extLst>
          </p:cNvPr>
          <p:cNvSpPr txBox="1"/>
          <p:nvPr/>
        </p:nvSpPr>
        <p:spPr>
          <a:xfrm>
            <a:off x="7629795" y="5579637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i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Nguồn: Bệnh viện Nhân dân Gia Định</a:t>
            </a:r>
            <a:endParaRPr lang="en-VN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BFE51-B664-C1AA-AE18-737B1BFB3009}"/>
              </a:ext>
            </a:extLst>
          </p:cNvPr>
          <p:cNvSpPr txBox="1"/>
          <p:nvPr/>
        </p:nvSpPr>
        <p:spPr>
          <a:xfrm>
            <a:off x="434226" y="5850388"/>
            <a:ext cx="6093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Video PTNS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https://www.youtube.com/watch?v=8tepFfxTaZw</a:t>
            </a:r>
          </a:p>
        </p:txBody>
      </p:sp>
    </p:spTree>
    <p:extLst>
      <p:ext uri="{BB962C8B-B14F-4D97-AF65-F5344CB8AC3E}">
        <p14:creationId xmlns:p14="http://schemas.microsoft.com/office/powerpoint/2010/main" val="4133105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734F9-CC90-F4FE-9814-FD60C121A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ĐIỀU TRỊ VIÊM TÚI MẬT CẤP THEO TOKYO GUIDELINES 2018: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5E7F217B-9DBB-4DA8-2F12-4581A99457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698422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1566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5B251"/>
          </a:solidFill>
          <a:ln w="38100" cap="rnd">
            <a:solidFill>
              <a:srgbClr val="F5B25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391;p32">
            <a:extLst>
              <a:ext uri="{FF2B5EF4-FFF2-40B4-BE49-F238E27FC236}">
                <a16:creationId xmlns:a16="http://schemas.microsoft.com/office/drawing/2014/main" id="{18193299-43B7-A9B2-2596-94B3A21C9AD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3"/>
          <a:srcRect l="35294" t="44473" r="18288" b="31737"/>
          <a:stretch/>
        </p:blipFill>
        <p:spPr>
          <a:xfrm>
            <a:off x="3991508" y="841155"/>
            <a:ext cx="7792946" cy="2877050"/>
          </a:xfrm>
          <a:prstGeom prst="rect">
            <a:avLst/>
          </a:prstGeom>
          <a:noFill/>
        </p:spPr>
      </p:pic>
      <p:sp>
        <p:nvSpPr>
          <p:cNvPr id="9" name="Google Shape;392;p32">
            <a:extLst>
              <a:ext uri="{FF2B5EF4-FFF2-40B4-BE49-F238E27FC236}">
                <a16:creationId xmlns:a16="http://schemas.microsoft.com/office/drawing/2014/main" id="{D669C600-F83A-6992-1079-B366D044929A}"/>
              </a:ext>
            </a:extLst>
          </p:cNvPr>
          <p:cNvSpPr/>
          <p:nvPr/>
        </p:nvSpPr>
        <p:spPr>
          <a:xfrm>
            <a:off x="5081789" y="4164887"/>
            <a:ext cx="6019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Sơ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1: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Hướng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điều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trị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viêm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túi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mật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cấp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độ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I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theo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Tokyo Guidelines 2018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λ: CCI ≤ 5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hoặc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ASA ≤ II (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nguy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thấp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μ: CCI ≥ 6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hoặc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ASA ≥ III (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nguy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thấp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Δ: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thể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chuyển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mổ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mở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nếu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mổ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soi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khó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khăn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BC83FBB-59BA-0C05-4412-47E2C646F286}"/>
              </a:ext>
            </a:extLst>
          </p:cNvPr>
          <p:cNvSpPr txBox="1">
            <a:spLocks/>
          </p:cNvSpPr>
          <p:nvPr/>
        </p:nvSpPr>
        <p:spPr>
          <a:xfrm>
            <a:off x="643278" y="639189"/>
            <a:ext cx="3004394" cy="36313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20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PHÁC ĐỒ XỬ TRÍ VIÊM TÚI MẬT CẤP THEO TOKYO GUIDELINES 2018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30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5B251"/>
          </a:solidFill>
          <a:ln w="38100" cap="rnd">
            <a:solidFill>
              <a:srgbClr val="F5B25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397;p33">
            <a:extLst>
              <a:ext uri="{FF2B5EF4-FFF2-40B4-BE49-F238E27FC236}">
                <a16:creationId xmlns:a16="http://schemas.microsoft.com/office/drawing/2014/main" id="{EAAE941B-E534-7072-D78F-9738B1E76BC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4776" t="34958" r="17118" b="31937"/>
          <a:stretch/>
        </p:blipFill>
        <p:spPr>
          <a:xfrm>
            <a:off x="4094328" y="23212"/>
            <a:ext cx="7978170" cy="441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98;p33">
            <a:extLst>
              <a:ext uri="{FF2B5EF4-FFF2-40B4-BE49-F238E27FC236}">
                <a16:creationId xmlns:a16="http://schemas.microsoft.com/office/drawing/2014/main" id="{2398B7D8-45C6-3105-E67D-9503D7CBB1D3}"/>
              </a:ext>
            </a:extLst>
          </p:cNvPr>
          <p:cNvSpPr/>
          <p:nvPr/>
        </p:nvSpPr>
        <p:spPr>
          <a:xfrm>
            <a:off x="2982740" y="4131867"/>
            <a:ext cx="6502454" cy="264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Sơ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2: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Hướng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điều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trị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viêm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túi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mật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cấp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độ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II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theo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Tokyo Guidelines 2018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α: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Kháng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nâng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đỡ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trạng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thành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công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φ: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Kháng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nâng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đỡ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trạng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thất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bại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λ: CCI ≤ 5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hoặc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ASA ≤ II (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nguy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thấp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μ: CCI ≥ 6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hoặc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ASA ≥ III (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nguy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thấp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S Mincho"/>
                <a:ea typeface="MS Mincho"/>
                <a:cs typeface="MS Mincho"/>
                <a:sym typeface="MS Mincho"/>
              </a:rPr>
              <a:t>※</a:t>
            </a:r>
            <a:r>
              <a:rPr lang="en-US" sz="1200" i="1" dirty="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Nên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cấy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máu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trước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khi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kháng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†: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Cấy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dịch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mật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nên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thực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hiện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Δ: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thể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chuyển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mổ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mở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nếu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mổ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soi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khó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khăn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0991692-6260-6E2C-EB48-021F385A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639189"/>
            <a:ext cx="3004394" cy="3631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PHÁC ĐỒ XỬ TRÍ VIÊM TÚI MẬT CẤP THEO TOKYO GUIDELINES 2018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70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5B251"/>
          </a:solidFill>
          <a:ln w="38100" cap="rnd">
            <a:solidFill>
              <a:srgbClr val="F5B25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403;p34">
            <a:extLst>
              <a:ext uri="{FF2B5EF4-FFF2-40B4-BE49-F238E27FC236}">
                <a16:creationId xmlns:a16="http://schemas.microsoft.com/office/drawing/2014/main" id="{6561910A-A561-46C9-FAF0-D710D8BB82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906" t="23374" r="11564" b="34423"/>
          <a:stretch/>
        </p:blipFill>
        <p:spPr>
          <a:xfrm>
            <a:off x="3898373" y="211088"/>
            <a:ext cx="8293627" cy="46786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04;p34">
            <a:extLst>
              <a:ext uri="{FF2B5EF4-FFF2-40B4-BE49-F238E27FC236}">
                <a16:creationId xmlns:a16="http://schemas.microsoft.com/office/drawing/2014/main" id="{9AB86FDB-2F44-FAAD-7640-A1DDD2CB6EBB}"/>
              </a:ext>
            </a:extLst>
          </p:cNvPr>
          <p:cNvSpPr/>
          <p:nvPr/>
        </p:nvSpPr>
        <p:spPr>
          <a:xfrm>
            <a:off x="4612943" y="4917174"/>
            <a:ext cx="606442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Sơ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3: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Hướng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điều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trị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viêm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túi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mật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cấp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độ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III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theo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Tokyo Guidelines 2018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MS Mincho"/>
                <a:ea typeface="MS Mincho"/>
                <a:cs typeface="MS Mincho"/>
                <a:sym typeface="MS Mincho"/>
              </a:rPr>
              <a:t>※</a:t>
            </a:r>
            <a:r>
              <a:rPr lang="en-US" sz="1200" i="1" dirty="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Nên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cấy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máu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trước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khi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kháng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†: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Cấy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dịch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mật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nên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thực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hiện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Δ: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thể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chuyển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mổ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mở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nếu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mổ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soi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khó</a:t>
            </a: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1" dirty="0" err="1">
                <a:latin typeface="Times New Roman"/>
                <a:ea typeface="Times New Roman"/>
                <a:cs typeface="Times New Roman"/>
                <a:sym typeface="Times New Roman"/>
              </a:rPr>
              <a:t>khăn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AF7BB8-B40A-7064-EB43-1A3DE12C4AEC}"/>
              </a:ext>
            </a:extLst>
          </p:cNvPr>
          <p:cNvSpPr txBox="1">
            <a:spLocks/>
          </p:cNvSpPr>
          <p:nvPr/>
        </p:nvSpPr>
        <p:spPr>
          <a:xfrm>
            <a:off x="643278" y="639189"/>
            <a:ext cx="3004394" cy="36313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20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PHÁC ĐỒ XỬ TRÍ VIÊM TÚI MẬT CẤP THEO TOKYO GUIDELINES 2018</a:t>
            </a:r>
            <a:endParaRPr lang="en-US" sz="4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68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1" name="Rectangle 32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BE067"/>
          </a:solidFill>
          <a:ln w="38100" cap="rnd">
            <a:solidFill>
              <a:srgbClr val="DBE06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BE31AD-8B59-8858-DCA7-F571CB65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40" y="4398821"/>
            <a:ext cx="9202719" cy="17315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ADFFF7-20CA-FA29-5448-1458B22739CF}"/>
              </a:ext>
            </a:extLst>
          </p:cNvPr>
          <p:cNvSpPr txBox="1"/>
          <p:nvPr/>
        </p:nvSpPr>
        <p:spPr>
          <a:xfrm>
            <a:off x="955343" y="6193007"/>
            <a:ext cx="11006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effectLst/>
                <a:latin typeface="Open Sans" panose="020B0604020202020204" pitchFamily="34" charset="0"/>
              </a:rPr>
              <a:t>Tokyo Guidelines 2018: management strategies for gallbladder drainage in patients with acute cholecystitis (with videos). </a:t>
            </a:r>
            <a:r>
              <a:rPr lang="en-US" b="0" i="0" dirty="0">
                <a:solidFill>
                  <a:srgbClr val="767676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i="1" u="none" strike="noStrike" dirty="0">
                <a:solidFill>
                  <a:srgbClr val="005274"/>
                </a:solidFill>
                <a:effectLst/>
                <a:latin typeface="Open Sans" panose="020B0606030504020204" pitchFamily="34" charset="0"/>
                <a:hlinkClick r:id="rId4"/>
              </a:rPr>
              <a:t>https://doi.org/10.1002/jhbp.504</a:t>
            </a:r>
            <a:endParaRPr lang="en-US" i="1" dirty="0">
              <a:solidFill>
                <a:srgbClr val="767676"/>
              </a:solidFill>
              <a:effectLst/>
              <a:latin typeface="Open Sans" panose="020B0606030504020204" pitchFamily="34" charset="0"/>
            </a:endParaRPr>
          </a:p>
          <a:p>
            <a:endParaRPr lang="en-US" i="1" dirty="0">
              <a:solidFill>
                <a:srgbClr val="0070C0"/>
              </a:solidFill>
              <a:effectLst/>
              <a:latin typeface="Open Sans" panose="020B0604020202020204" pitchFamily="34" charset="0"/>
            </a:endParaRPr>
          </a:p>
          <a:p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9E833-0D86-B5B5-6F2B-22E7D27E3DE3}"/>
              </a:ext>
            </a:extLst>
          </p:cNvPr>
          <p:cNvSpPr txBox="1"/>
          <p:nvPr/>
        </p:nvSpPr>
        <p:spPr>
          <a:xfrm>
            <a:off x="3483481" y="3772896"/>
            <a:ext cx="4258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C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ndoscopic </a:t>
            </a:r>
            <a:r>
              <a:rPr lang="en-US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transpapillary</a:t>
            </a:r>
            <a:r>
              <a:rPr lang="en-US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gallbladder drainage (ETGBD)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5774E4-328F-FDAA-C79F-632AF087B02E}"/>
              </a:ext>
            </a:extLst>
          </p:cNvPr>
          <p:cNvSpPr txBox="1"/>
          <p:nvPr/>
        </p:nvSpPr>
        <p:spPr>
          <a:xfrm>
            <a:off x="7689337" y="3718379"/>
            <a:ext cx="4243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C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ndoscopic ultrasound-guided gallbladder drainage (EUS-GBD)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BA551763-AC99-E4BF-048D-AD3AFA79B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99" y="63848"/>
            <a:ext cx="11517305" cy="36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93BB5D-0802-A3A6-D6A8-3FC72F30CE30}"/>
              </a:ext>
            </a:extLst>
          </p:cNvPr>
          <p:cNvSpPr txBox="1"/>
          <p:nvPr/>
        </p:nvSpPr>
        <p:spPr>
          <a:xfrm>
            <a:off x="136478" y="3752490"/>
            <a:ext cx="2975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Percutaneous transhepatic gallbladder drainage (PTGBD)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037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0DDB6-A92D-DC70-0B32-8C1361B0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17" y="550032"/>
            <a:ext cx="11176303" cy="1065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600" dirty="0">
                <a:latin typeface="Calibri" panose="020F0502020204030204" pitchFamily="34" charset="0"/>
                <a:cs typeface="Calibri" panose="020F0502020204030204" pitchFamily="34" charset="0"/>
              </a:rPr>
              <a:t>CHỌC DẪN LƯU TÚI MẬT XUYÊN GAN QUA DA (PTGBD)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4CB66-EA74-56E6-ADA5-1206CADEA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272" y="2020382"/>
            <a:ext cx="3875965" cy="238864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1228B6-C602-6D69-C253-9C1B7BECF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081" y="2041781"/>
            <a:ext cx="4022191" cy="2433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5AC5DA-B6EF-F64A-8D74-CF69223BF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35" y="1925931"/>
            <a:ext cx="4121325" cy="2483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88B5E9-1829-5C4E-C45F-36F457BD178C}"/>
              </a:ext>
            </a:extLst>
          </p:cNvPr>
          <p:cNvSpPr txBox="1"/>
          <p:nvPr/>
        </p:nvSpPr>
        <p:spPr>
          <a:xfrm>
            <a:off x="402617" y="4570137"/>
            <a:ext cx="113821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Percutaneous transhepatic gallbladder drainage (PTGBD) procedure. a A hollow needle (external cylinder with a mandolin) is inserted into the gallbladder. b Only the mandolin </a:t>
            </a:r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</a:rPr>
              <a:t>is removed 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and the external cylinder remains. c Backflow of bile is confirmed. d A guidewire is inserted into the gallbladder. e After removal of the external cylinder, a drainage tube is passed over the guidewire into the gallbladder. The guidewire is then withdrawn, and the tube is fixed to the skin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7FEAE-E59B-E890-F556-81C675271AA5}"/>
              </a:ext>
            </a:extLst>
          </p:cNvPr>
          <p:cNvSpPr txBox="1"/>
          <p:nvPr/>
        </p:nvSpPr>
        <p:spPr>
          <a:xfrm>
            <a:off x="3749155" y="6087052"/>
            <a:ext cx="8439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https://www.researchgate.net/figure/Percutaneous-transhepatic-gallbladder-drainage-PTGBD-procedure-a-A-hollow-needle_fig1_6551995</a:t>
            </a:r>
          </a:p>
        </p:txBody>
      </p:sp>
    </p:spTree>
    <p:extLst>
      <p:ext uri="{BB962C8B-B14F-4D97-AF65-F5344CB8AC3E}">
        <p14:creationId xmlns:p14="http://schemas.microsoft.com/office/powerpoint/2010/main" val="1126139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7" name="Rectangle 44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Google Shape;409;p35"/>
          <p:cNvSpPr txBox="1"/>
          <p:nvPr/>
        </p:nvSpPr>
        <p:spPr>
          <a:xfrm>
            <a:off x="643278" y="239208"/>
            <a:ext cx="2765946" cy="40199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Times New Roman"/>
              </a:rPr>
              <a:t>LỰA CHỌN KHÁNG SINH ĐIỀU TRỊ THEO TG 2018</a:t>
            </a:r>
            <a:endParaRPr lang="en-US" sz="40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5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1" name="Google Shape;411;p35"/>
          <p:cNvGraphicFramePr/>
          <p:nvPr>
            <p:extLst>
              <p:ext uri="{D42A27DB-BD31-4B8C-83A1-F6EECF244321}">
                <p14:modId xmlns:p14="http://schemas.microsoft.com/office/powerpoint/2010/main" val="2673394040"/>
              </p:ext>
            </p:extLst>
          </p:nvPr>
        </p:nvGraphicFramePr>
        <p:xfrm>
          <a:off x="3616657" y="122966"/>
          <a:ext cx="8475258" cy="6570443"/>
        </p:xfrm>
        <a:graphic>
          <a:graphicData uri="http://schemas.openxmlformats.org/drawingml/2006/table">
            <a:tbl>
              <a:tblPr firstRow="1" firstCol="1" bandRow="1">
                <a:solidFill>
                  <a:schemeClr val="accent1">
                    <a:lumMod val="20000"/>
                    <a:lumOff val="80000"/>
                  </a:schemeClr>
                </a:solidFill>
              </a:tblPr>
              <a:tblGrid>
                <a:gridCol w="1107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9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8926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800" b="1" u="none" strike="noStrike" cap="all" spc="6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4039" marR="94039" marT="94039" marB="9403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mắc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phải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từ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cộng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đồng</a:t>
                      </a:r>
                      <a:endParaRPr sz="800" b="1" u="none" strike="noStrike" cap="all" spc="6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4039" marR="94039" marT="94039" marB="9403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mắc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phải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trong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bệnh</a:t>
                      </a:r>
                      <a:r>
                        <a:rPr lang="en-US" sz="800" b="1" u="none" strike="noStrike" cap="all" spc="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all" spc="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viện</a:t>
                      </a:r>
                      <a:r>
                        <a:rPr lang="en-US" sz="800" b="1" u="none" strike="noStrike" cap="all" spc="6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800" b="1" u="none" strike="noStrike" cap="all" spc="6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4039" marR="94039" marT="94039" marB="9403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79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800" b="1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 I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 II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 III</a:t>
                      </a:r>
                      <a:r>
                        <a:rPr lang="en-US" sz="1100" u="none" strike="noStrike" cap="none" spc="0" baseline="300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847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Nhóm</a:t>
                      </a:r>
                      <a:r>
                        <a:rPr lang="en-US" sz="800" b="1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Penicillin</a:t>
                      </a:r>
                      <a:endParaRPr sz="800" b="1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Ampicillin/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sulbactam</a:t>
                      </a:r>
                      <a:r>
                        <a:rPr lang="en-US" sz="1100" u="none" strike="noStrike" cap="none" spc="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không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được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khuyến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cáo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dùng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nếu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tỉ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lệ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kháng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ở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địa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phương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&gt;20%</a:t>
                      </a:r>
                      <a:endParaRPr sz="110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Piperacillin/</a:t>
                      </a:r>
                      <a:endParaRPr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tazobactam </a:t>
                      </a:r>
                      <a:endParaRPr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10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Piperacillin/</a:t>
                      </a:r>
                      <a:endParaRPr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tazobactam </a:t>
                      </a:r>
                      <a:endParaRPr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10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Piperacillin/tazobactam </a:t>
                      </a:r>
                      <a:endParaRPr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10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7274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Nhóm</a:t>
                      </a:r>
                      <a:r>
                        <a:rPr lang="en-US" sz="800" b="1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Cephalosporin </a:t>
                      </a:r>
                      <a:endParaRPr sz="800" b="1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Cefazolin</a:t>
                      </a:r>
                      <a:r>
                        <a:rPr lang="en-US" sz="1100" u="none" strike="noStrike" cap="none" spc="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cefotiam</a:t>
                      </a:r>
                      <a:r>
                        <a:rPr lang="en-US" sz="1100" u="none" strike="noStrike" cap="none" spc="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cefuroxime</a:t>
                      </a:r>
                      <a:r>
                        <a:rPr lang="en-US" sz="1100" u="none" strike="noStrike" cap="none" spc="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ceftriaxone,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cefotaxime ±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metronidazole</a:t>
                      </a:r>
                      <a:r>
                        <a:rPr lang="en-US" sz="1100" u="none" strike="noStrike" cap="none" spc="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Cefmetazole</a:t>
                      </a:r>
                      <a:r>
                        <a:rPr lang="en-US" sz="1100" u="none" strike="noStrike" cap="none" spc="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Cefoxitin</a:t>
                      </a:r>
                      <a:r>
                        <a:rPr lang="en-US" sz="1100" u="none" strike="noStrike" cap="none" spc="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,Flomoxef </a:t>
                      </a:r>
                      <a:r>
                        <a:rPr lang="en-US" sz="1100" u="none" strike="noStrike" cap="none" spc="0" baseline="300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Cefoperazone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 sulbactam </a:t>
                      </a:r>
                      <a:endParaRPr sz="110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Ceftriaxone,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Cefotaxime,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Cefepime,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Cefozopran,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Ceftazidime ±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Metronidazole</a:t>
                      </a:r>
                      <a:r>
                        <a:rPr lang="en-US" sz="1100" u="none" strike="noStrike" cap="none" spc="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Cefoperazone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/sulbactam </a:t>
                      </a:r>
                      <a:endParaRPr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10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Cefepime,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Ceftazidime,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Cefozopran ±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Metronidazole</a:t>
                      </a:r>
                      <a:r>
                        <a:rPr lang="en-US" sz="1100" u="none" strike="noStrike" cap="none" spc="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10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Cefepime, hoặc Ceftazidime, hoặc Cefozopran ± Metronidazole</a:t>
                      </a:r>
                      <a:r>
                        <a:rPr lang="en-US" sz="1100" u="none" strike="noStrike" cap="none" spc="0" baseline="300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 cap="none" spc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934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Nhóm</a:t>
                      </a:r>
                      <a:r>
                        <a:rPr lang="en-US" sz="800" b="1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Carbapenem </a:t>
                      </a:r>
                      <a:endParaRPr sz="800" b="1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Ertapenem </a:t>
                      </a:r>
                      <a:endParaRPr sz="1100" cap="none" spc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Ertapenem </a:t>
                      </a:r>
                      <a:endParaRPr sz="1100" cap="none" spc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Imipenem/cilastatin, Meropenem, Doripenem, Ertapenem 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Imipenem/cilastatin, Meropenem, Doripenem, Ertapenem 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764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Nhóm</a:t>
                      </a:r>
                      <a:r>
                        <a:rPr lang="en-US" sz="800" b="1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Monobactam </a:t>
                      </a:r>
                      <a:endParaRPr sz="800" b="1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Aztreonam ± Metronidazole</a:t>
                      </a:r>
                      <a:r>
                        <a:rPr lang="en-US" sz="1100" u="none" strike="noStrike" cap="none" spc="0" baseline="300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Aztreonam ± metronidazole</a:t>
                      </a:r>
                      <a:r>
                        <a:rPr lang="en-US" sz="1100" u="none" strike="noStrike" cap="none" spc="0" baseline="300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37019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Nhóm</a:t>
                      </a:r>
                      <a:r>
                        <a:rPr lang="en-US" sz="800" b="1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 b="1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Fluoroquinolone</a:t>
                      </a:r>
                      <a:r>
                        <a:rPr lang="en-US" sz="800" b="1" u="none" strike="noStrike" cap="none" spc="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r>
                        <a:rPr lang="en-US" sz="800" b="1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 b="1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Ciprofloxacin,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Levofloxacin,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Pazufloxacin ± </a:t>
                      </a:r>
                      <a:r>
                        <a:rPr lang="en-US" sz="1100" u="none" strike="noStrike" cap="none" spc="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metronidazole</a:t>
                      </a:r>
                      <a:r>
                        <a:rPr lang="en-US" sz="1100" u="none" strike="noStrike" cap="none" spc="0" baseline="300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Moxifloxacin</a:t>
                      </a:r>
                      <a:endParaRPr sz="110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Ciprofloxacin, </a:t>
                      </a:r>
                      <a:r>
                        <a:rPr lang="en-US" sz="1100" u="none" strike="noStrike" cap="none" spc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Levofloxacin, </a:t>
                      </a:r>
                      <a:r>
                        <a:rPr lang="en-US" sz="1100" u="none" strike="noStrike" cap="none" spc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hoặc</a:t>
                      </a: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Pazufloxacin ± </a:t>
                      </a:r>
                      <a:r>
                        <a:rPr lang="en-US" sz="1100" u="none" strike="noStrike" cap="none" spc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metronidazole</a:t>
                      </a:r>
                      <a:r>
                        <a:rPr lang="en-US" sz="1100" u="none" strike="noStrike" cap="none" spc="0" baseline="3000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Moxifloxacin </a:t>
                      </a:r>
                      <a:endParaRPr sz="1100" u="none" strike="noStrike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507" marR="30507" marT="0" marB="626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Google Shape;410;p35">
            <a:extLst>
              <a:ext uri="{FF2B5EF4-FFF2-40B4-BE49-F238E27FC236}">
                <a16:creationId xmlns:a16="http://schemas.microsoft.com/office/drawing/2014/main" id="{14C7046A-510C-8D88-FF2F-ED54631A2EFB}"/>
              </a:ext>
            </a:extLst>
          </p:cNvPr>
          <p:cNvSpPr txBox="1"/>
          <p:nvPr/>
        </p:nvSpPr>
        <p:spPr>
          <a:xfrm>
            <a:off x="643278" y="4831072"/>
            <a:ext cx="276594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 Khi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chưa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kháng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3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410;p35">
            <a:extLst>
              <a:ext uri="{FF2B5EF4-FFF2-40B4-BE49-F238E27FC236}">
                <a16:creationId xmlns:a16="http://schemas.microsoft.com/office/drawing/2014/main" id="{5222384D-74F8-A8F6-5D9E-A0C0D675809B}"/>
              </a:ext>
            </a:extLst>
          </p:cNvPr>
          <p:cNvSpPr txBox="1"/>
          <p:nvPr/>
        </p:nvSpPr>
        <p:spPr>
          <a:xfrm>
            <a:off x="643277" y="4831072"/>
            <a:ext cx="325509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 Khi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kháng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1" dirty="0" err="1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Google Shape;422;p37">
            <a:extLst>
              <a:ext uri="{FF2B5EF4-FFF2-40B4-BE49-F238E27FC236}">
                <a16:creationId xmlns:a16="http://schemas.microsoft.com/office/drawing/2014/main" id="{CD12E0CD-5C5A-47A4-1286-2BCB8A962289}"/>
              </a:ext>
            </a:extLst>
          </p:cNvPr>
          <p:cNvSpPr/>
          <p:nvPr/>
        </p:nvSpPr>
        <p:spPr>
          <a:xfrm>
            <a:off x="5228424" y="1336139"/>
            <a:ext cx="6130409" cy="418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Lựa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chọn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kháng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tuỳ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thuộc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3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-"/>
            </a:pP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Kháng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8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-"/>
            </a:pP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Đáp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ứng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bệnh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nhân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kháng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 ban </a:t>
            </a:r>
            <a:r>
              <a:rPr lang="en-US" sz="3800" dirty="0" err="1">
                <a:latin typeface="Times New Roman"/>
                <a:ea typeface="Times New Roman"/>
                <a:cs typeface="Times New Roman"/>
                <a:sym typeface="Times New Roman"/>
              </a:rPr>
              <a:t>đầu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3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409;p35">
            <a:extLst>
              <a:ext uri="{FF2B5EF4-FFF2-40B4-BE49-F238E27FC236}">
                <a16:creationId xmlns:a16="http://schemas.microsoft.com/office/drawing/2014/main" id="{69793FB8-694E-0EE2-8631-D741C47F9CD3}"/>
              </a:ext>
            </a:extLst>
          </p:cNvPr>
          <p:cNvSpPr txBox="1"/>
          <p:nvPr/>
        </p:nvSpPr>
        <p:spPr>
          <a:xfrm>
            <a:off x="643278" y="239208"/>
            <a:ext cx="2765946" cy="40199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Times New Roman"/>
              </a:rPr>
              <a:t>LỰA CHỌN KHÁNG SINH ĐIỀU TRỊ</a:t>
            </a:r>
            <a:endParaRPr lang="en-US" sz="40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16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6" name="Rectangle 4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Google Shape;409;p35"/>
          <p:cNvSpPr txBox="1"/>
          <p:nvPr/>
        </p:nvSpPr>
        <p:spPr>
          <a:xfrm>
            <a:off x="638882" y="639193"/>
            <a:ext cx="2745763" cy="3573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Times New Roman"/>
              </a:rPr>
              <a:t>THỜI GIAN SỬ DỤNG KHÁNG SINH</a:t>
            </a:r>
            <a:endParaRPr lang="en-US" sz="40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3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Google Shape;428;p38">
            <a:extLst>
              <a:ext uri="{FF2B5EF4-FFF2-40B4-BE49-F238E27FC236}">
                <a16:creationId xmlns:a16="http://schemas.microsoft.com/office/drawing/2014/main" id="{91E0B7A1-8970-31B2-B9E8-65AAC05197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389440"/>
              </p:ext>
            </p:extLst>
          </p:nvPr>
        </p:nvGraphicFramePr>
        <p:xfrm>
          <a:off x="3898374" y="245661"/>
          <a:ext cx="7970541" cy="6387013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993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7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556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mắc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phải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từ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cộng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đồng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mắc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phải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trong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bệnh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viện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56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Phân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cấp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và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II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cấp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III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cấp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I, II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và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III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5404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Thời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dùng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kháng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sinh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Có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thể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ngưng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kháng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sinh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trong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vòng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24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giờ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sau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cắt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Một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nguồn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gốc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nhiễm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trùng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đã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được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kiểm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soát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thời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sử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dụng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kháng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sinh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được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khuyến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cáo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từ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4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đến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7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ngày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Nếu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cấy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máu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cầu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trùng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Gram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dương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như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Enterococcus spp., Streptococcus spp.,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thời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sử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dụng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kháng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sinh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ít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nhất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là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2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tuần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Nếu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cấy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máu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cầu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trùng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Gram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dương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như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Enterococcus spp., Streptococcus spp.,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thời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sử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dụng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kháng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sinh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ít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nhất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là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2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tuần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0489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Các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trường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hợp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đặc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biệt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cần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kéo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dài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thời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dùng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kháng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sinh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Nếu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trong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lúc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cắt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ghi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nhận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thủng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hoại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tử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viêm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túi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mật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hoại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thư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sinh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hơi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kháng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sinh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được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khuyến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cáo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sử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dụng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từ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4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đến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7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ngày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Nếu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có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áp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xe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kháng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sinh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nên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được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tiếp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tục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đến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khi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lâm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sàng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xét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nghiệm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sinh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hoá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hình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ảnh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học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cho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thấy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ổ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áp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xe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đã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đáp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ứng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điều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3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trị</a:t>
                      </a:r>
                      <a:r>
                        <a:rPr lang="en-US" sz="13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1478" marR="61478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30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E905-F1AF-B4FD-FE8E-D475E4D9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DỊCH TỄ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B238A-C689-6EB2-E25A-E13298711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Châu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Âu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Tỷ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chung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10%</a:t>
            </a:r>
          </a:p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Hoa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Kỳ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chi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TH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cắt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>
                <a:latin typeface="Calibri" panose="020F0502020204030204" pitchFamily="34" charset="0"/>
                <a:cs typeface="Calibri" panose="020F0502020204030204" pitchFamily="34" charset="0"/>
              </a:rPr>
              <a:t>80.000</a:t>
            </a:r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TH)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8-10 </a:t>
            </a:r>
            <a:r>
              <a:rPr lang="en-GB" b="1" dirty="0" err="1">
                <a:latin typeface="Calibri" panose="020F0502020204030204" pitchFamily="34" charset="0"/>
                <a:cs typeface="Calibri" panose="020F0502020204030204" pitchFamily="34" charset="0"/>
              </a:rPr>
              <a:t>tỷ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cs typeface="Calibri" panose="020F0502020204030204" pitchFamily="34" charset="0"/>
              </a:rPr>
              <a:t>đô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 la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đứng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trào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ngược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dạ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dày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Việt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Nam: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3,32%-6,11%,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Lứa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50-60 </a:t>
            </a:r>
            <a:r>
              <a:rPr lang="en-GB" b="1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Tỷ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càng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tỷ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calci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bilirubinat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tỷ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cholesterol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593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433;p39">
            <a:extLst>
              <a:ext uri="{FF2B5EF4-FFF2-40B4-BE49-F238E27FC236}">
                <a16:creationId xmlns:a16="http://schemas.microsoft.com/office/drawing/2014/main" id="{4A2AF45A-1F38-874E-4E9D-473C12770194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2827649" cy="3573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800" b="1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CHIẾN LƯỢC QUẢN LÝ BN VIÊM TÚI MẬT CẤP THEO TG 2018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EF26"/>
          </a:solidFill>
          <a:ln w="38100" cap="rnd">
            <a:solidFill>
              <a:srgbClr val="FDEF2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508807-3F0F-6451-A03D-786CD2BD0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434" y="40193"/>
            <a:ext cx="5663821" cy="68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9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9" name="Rectangle 463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Google Shape;433;p39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8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KẾT LUẬN</a:t>
            </a:r>
          </a:p>
        </p:txBody>
      </p:sp>
      <p:graphicFrame>
        <p:nvGraphicFramePr>
          <p:cNvPr id="457" name="Google Shape;434;p39">
            <a:extLst>
              <a:ext uri="{FF2B5EF4-FFF2-40B4-BE49-F238E27FC236}">
                <a16:creationId xmlns:a16="http://schemas.microsoft.com/office/drawing/2014/main" id="{9F2BD736-539A-3080-4D38-CBD10B77C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557078"/>
              </p:ext>
            </p:extLst>
          </p:nvPr>
        </p:nvGraphicFramePr>
        <p:xfrm>
          <a:off x="838200" y="1928813"/>
          <a:ext cx="10515600" cy="4536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>
            <a:spLocks noGrp="1"/>
          </p:cNvSpPr>
          <p:nvPr>
            <p:ph type="title" idx="4294967295"/>
          </p:nvPr>
        </p:nvSpPr>
        <p:spPr>
          <a:xfrm>
            <a:off x="168891" y="232012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36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 LIỆU THAM KHẢO</a:t>
            </a:r>
            <a:endParaRPr sz="3600" b="1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168891" y="1146412"/>
            <a:ext cx="11554536" cy="48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1. Nguyễn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Hồng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Sơn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,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Đặng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Quốc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Việt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, Phan Minh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Trí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(2020)</a:t>
            </a:r>
            <a:r>
              <a:rPr lang="en-US" sz="22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Sỏi</a:t>
            </a:r>
            <a:r>
              <a:rPr lang="en-US" sz="22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túi</a:t>
            </a:r>
            <a:r>
              <a:rPr lang="en-US" sz="2200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mật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</a:t>
            </a:r>
          </a:p>
          <a:p>
            <a:pPr algn="just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2. Nguyễn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Văn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Hải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 (2018).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Viêm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túi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mật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cấp</a:t>
            </a:r>
            <a:endParaRPr lang="en-US" sz="2200" i="1" dirty="0">
              <a:latin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algn="just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Lê Quan Anh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Tuấn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Vũ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Quang Hưng,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rần</a:t>
            </a: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Hồ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(2020).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Slide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giảng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Y6</a:t>
            </a:r>
            <a:endParaRPr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4.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Gomi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H.,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Solomkin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J. S., Schlossberg D., Okamoto K., Takada T., et al. (2018), "Tokyo Guidelines 2018: antimicrobial therapy for acute cholangitis and cholecystitis". J Hepatobiliary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Pancreat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Sci,  25  (1), pp. 3-16.</a:t>
            </a: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5. Nezam H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Afdhal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MD,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FRCPICharles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M Vollmer Jr, MD, (2020), "Complications of laparoscopic cholecystectomy". Up to date. </a:t>
            </a: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6. Okamoto K., Suzuki K., Takada T., Strasberg S. M.,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Asbun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H. J., et al. (2018), "Tokyo Guidelines 2018: flowchart for the management of acute cholecystitis". J Hepatobiliary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Pancreat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Sci,  25  (1), pp. 55-72. </a:t>
            </a: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7.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Yokoe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M.,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Hata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J., Takada T., Strasberg S. M.,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Asbun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H. J., et al. (2018), "Tokyo Guidelines 2018: diagnostic criteria and severity grading of acute cholecystitis (with videos)". J Hepatobiliary </a:t>
            </a:r>
            <a:r>
              <a:rPr lang="en-US" sz="22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Pancreat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Sci,  25  (1), pp. 41-54.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ỏi túi mật: Nhận biết sớm, điều trị đúng, giảm rủi ro">
            <a:extLst>
              <a:ext uri="{FF2B5EF4-FFF2-40B4-BE49-F238E27FC236}">
                <a16:creationId xmlns:a16="http://schemas.microsoft.com/office/drawing/2014/main" id="{99D5CDD9-6416-E70D-DED8-20ED2FD19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rtlCol="0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GB" sz="5900" dirty="0">
                <a:latin typeface="Calibri"/>
                <a:ea typeface="+mj-lt"/>
                <a:cs typeface="+mj-lt"/>
              </a:rPr>
            </a:br>
            <a:r>
              <a:rPr lang="en-US" sz="5900" b="1" dirty="0">
                <a:latin typeface="Calibri"/>
                <a:ea typeface="+mj-lt"/>
                <a:cs typeface="+mj-lt"/>
              </a:rPr>
              <a:t>CẢM ƠN THẦY VÀ CÁC BẠN ĐÃ CHÚ Ý LẮNG NGHE!!!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AFF7A-F426-600A-B9E4-D06E8557C070}"/>
              </a:ext>
            </a:extLst>
          </p:cNvPr>
          <p:cNvSpPr txBox="1"/>
          <p:nvPr/>
        </p:nvSpPr>
        <p:spPr>
          <a:xfrm>
            <a:off x="973879" y="434757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20D5C-B6A3-DA99-10F9-9FF4F9E05AD2}"/>
              </a:ext>
            </a:extLst>
          </p:cNvPr>
          <p:cNvSpPr txBox="1"/>
          <p:nvPr/>
        </p:nvSpPr>
        <p:spPr>
          <a:xfrm>
            <a:off x="1123557" y="584435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CC5E3-D969-F9E7-2CC9-D685BC99BF2D}"/>
              </a:ext>
            </a:extLst>
          </p:cNvPr>
          <p:cNvSpPr txBox="1"/>
          <p:nvPr/>
        </p:nvSpPr>
        <p:spPr>
          <a:xfrm>
            <a:off x="347949" y="584434"/>
            <a:ext cx="5280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4870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E86EA-5CC4-37BD-F5F9-6976303C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29" y="394591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GIẢI PHẪU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EBAB45"/>
          </a:solidFill>
          <a:ln w="38100" cap="rnd">
            <a:solidFill>
              <a:srgbClr val="EBAB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5C01F89C-73C7-3602-17D1-76CA04EB5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512340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chứa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lê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Nằm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giường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ĐM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9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F43CDEC-96E4-206F-8BF1-3A4DF9F48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190" y="946665"/>
            <a:ext cx="7869826" cy="53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E1AA3-5666-36BC-7E74-803EBE8D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GIẢI PHẪU</a:t>
            </a:r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B5B33"/>
          </a:solidFill>
          <a:ln w="38100" cap="rnd">
            <a:solidFill>
              <a:srgbClr val="FB5B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DB2E68-22BA-C26F-0396-001025E50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615146" cy="3410712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7-10cm, ĐK 3-5cm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Chứa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30-60ml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(PH 7.2)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4F99849-12C2-6060-0E0B-FED0B66E8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082" y="80757"/>
            <a:ext cx="7584076" cy="63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D76CA-C69D-9B4A-C032-7E3644BB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829304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CƠ CHẾ BỆNH SINH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5486-A590-ADBA-2FEC-8AB273567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03" y="2725472"/>
            <a:ext cx="5068290" cy="368955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tố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hòa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nồng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hòa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tan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calcium</a:t>
            </a:r>
          </a:p>
          <a:p>
            <a:pPr>
              <a:buFontTx/>
              <a:buChar char="-"/>
            </a:pP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tủa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(glycoprotein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immunoglobulins)</a:t>
            </a:r>
          </a:p>
          <a:p>
            <a:pPr>
              <a:buFontTx/>
              <a:buChar char="-"/>
            </a:pPr>
            <a:r>
              <a:rPr lang="en-US" sz="24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tống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sz="2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FDBBF3F-69ED-1180-3DF5-E4C4B2220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893" y="224329"/>
            <a:ext cx="6431770" cy="4116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9FD2A-B35C-B36C-101B-0C596C102702}"/>
              </a:ext>
            </a:extLst>
          </p:cNvPr>
          <p:cNvSpPr txBox="1"/>
          <p:nvPr/>
        </p:nvSpPr>
        <p:spPr>
          <a:xfrm>
            <a:off x="5557561" y="4450196"/>
            <a:ext cx="6431770" cy="196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Tam </a:t>
            </a:r>
            <a:r>
              <a:rPr lang="en-US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giác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Small: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MốI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nồng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muối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cholesterol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lecithine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Khi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nồng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cholesterol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nồng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muối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lecithine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cholesterol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sỏi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451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57EE4E-8388-4895-A741-2D8502B8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6474-DA1A-4026-F125-0C32E642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320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PHÂN LOẠI</a:t>
            </a:r>
          </a:p>
        </p:txBody>
      </p:sp>
      <p:pic>
        <p:nvPicPr>
          <p:cNvPr id="8" name="Google Shape;187;p5">
            <a:extLst>
              <a:ext uri="{FF2B5EF4-FFF2-40B4-BE49-F238E27FC236}">
                <a16:creationId xmlns:a16="http://schemas.microsoft.com/office/drawing/2014/main" id="{B86CB25D-5F91-1433-13DB-9483DB8BBBAE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422950" y="771537"/>
            <a:ext cx="2496896" cy="2136468"/>
          </a:xfrm>
          <a:prstGeom prst="rect">
            <a:avLst/>
          </a:prstGeom>
          <a:noFill/>
        </p:spPr>
      </p:pic>
      <p:pic>
        <p:nvPicPr>
          <p:cNvPr id="7" name="Google Shape;192;p5">
            <a:extLst>
              <a:ext uri="{FF2B5EF4-FFF2-40B4-BE49-F238E27FC236}">
                <a16:creationId xmlns:a16="http://schemas.microsoft.com/office/drawing/2014/main" id="{8EFD14BD-80E3-AE21-4329-384D77AFB6C2}"/>
              </a:ext>
            </a:extLst>
          </p:cNvPr>
          <p:cNvPicPr preferRelativeResize="0"/>
          <p:nvPr/>
        </p:nvPicPr>
        <p:blipFill rotWithShape="1">
          <a:blip r:embed="rId4"/>
          <a:srcRect l="32971" t="89015" r="59957" b="6070"/>
          <a:stretch/>
        </p:blipFill>
        <p:spPr>
          <a:xfrm>
            <a:off x="3134976" y="771537"/>
            <a:ext cx="2496896" cy="2136468"/>
          </a:xfrm>
          <a:prstGeom prst="rect">
            <a:avLst/>
          </a:prstGeom>
          <a:noFill/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35AD8443-F80F-481A-A3DE-89A2D0BA7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320" y="265475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C6321"/>
          </a:solidFill>
          <a:ln w="38100" cap="rnd">
            <a:solidFill>
              <a:srgbClr val="8C632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188;p5">
            <a:extLst>
              <a:ext uri="{FF2B5EF4-FFF2-40B4-BE49-F238E27FC236}">
                <a16:creationId xmlns:a16="http://schemas.microsoft.com/office/drawing/2014/main" id="{77676DD8-8FA2-4EF5-887F-6F92D1811402}"/>
              </a:ext>
            </a:extLst>
          </p:cNvPr>
          <p:cNvPicPr preferRelativeResize="0"/>
          <p:nvPr/>
        </p:nvPicPr>
        <p:blipFill rotWithShape="1">
          <a:blip r:embed="rId5"/>
          <a:srcRect l="10895" t="27196" r="22927" b="17734"/>
          <a:stretch/>
        </p:blipFill>
        <p:spPr>
          <a:xfrm>
            <a:off x="643117" y="3429001"/>
            <a:ext cx="4768587" cy="2747962"/>
          </a:xfrm>
          <a:prstGeom prst="rect">
            <a:avLst/>
          </a:prstGeom>
          <a:noFill/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58028D-CDFC-3A8F-8BA9-1FAED4101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262993"/>
              </p:ext>
            </p:extLst>
          </p:nvPr>
        </p:nvGraphicFramePr>
        <p:xfrm>
          <a:off x="6095999" y="2654753"/>
          <a:ext cx="5995917" cy="4038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7056793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233ACE94B78D468C40B426F6933AB9" ma:contentTypeVersion="14" ma:contentTypeDescription="Create a new document." ma:contentTypeScope="" ma:versionID="c17c7d4931f326ddf919d5bf1d6e615d">
  <xsd:schema xmlns:xsd="http://www.w3.org/2001/XMLSchema" xmlns:xs="http://www.w3.org/2001/XMLSchema" xmlns:p="http://schemas.microsoft.com/office/2006/metadata/properties" xmlns:ns3="f1a0806c-cce5-49eb-8cde-a9d7bbc81db7" xmlns:ns4="7631aaf6-04a2-4bbe-9ce7-688c820a53de" targetNamespace="http://schemas.microsoft.com/office/2006/metadata/properties" ma:root="true" ma:fieldsID="e0b52ceed843c0e66f160802e45ab997" ns3:_="" ns4:_="">
    <xsd:import namespace="f1a0806c-cce5-49eb-8cde-a9d7bbc81db7"/>
    <xsd:import namespace="7631aaf6-04a2-4bbe-9ce7-688c820a53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0806c-cce5-49eb-8cde-a9d7bbc81d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31aaf6-04a2-4bbe-9ce7-688c820a53d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FE9DD9-BCEA-4839-B05C-72E0FE0A32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1410FE-8D45-44D3-932A-4DC1592DFE47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f1a0806c-cce5-49eb-8cde-a9d7bbc81db7"/>
    <ds:schemaRef ds:uri="7631aaf6-04a2-4bbe-9ce7-688c820a53d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01BE277-FB1E-44A2-8297-483769C8DB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0806c-cce5-49eb-8cde-a9d7bbc81db7"/>
    <ds:schemaRef ds:uri="7631aaf6-04a2-4bbe-9ce7-688c820a53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4387</TotalTime>
  <Words>3673</Words>
  <Application>Microsoft Office PowerPoint</Application>
  <PresentationFormat>Widescreen</PresentationFormat>
  <Paragraphs>392</Paragraphs>
  <Slides>53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SketchyVTI</vt:lpstr>
      <vt:lpstr> SỎI TÚI MẬT</vt:lpstr>
      <vt:lpstr>NỘI DUNG </vt:lpstr>
      <vt:lpstr> TỔNG QUAN VỀ SỎI TÚI MẬT</vt:lpstr>
      <vt:lpstr>PowerPoint Presentation</vt:lpstr>
      <vt:lpstr>DỊCH TỄ</vt:lpstr>
      <vt:lpstr>GIẢI PHẪU</vt:lpstr>
      <vt:lpstr>GIẢI PHẪU</vt:lpstr>
      <vt:lpstr>CƠ CHẾ BỆNH SINH</vt:lpstr>
      <vt:lpstr>PHÂN LOẠI</vt:lpstr>
      <vt:lpstr>YẾU TỐ NGUY CƠ</vt:lpstr>
      <vt:lpstr> TRIỆU CHỨNG LÂM SÀNG</vt:lpstr>
      <vt:lpstr>SỎI TÚI MẬT</vt:lpstr>
      <vt:lpstr>VIÊM TÚI MẬT CẤP</vt:lpstr>
      <vt:lpstr>VIÊM TÚI MẬT CẤP</vt:lpstr>
      <vt:lpstr>VIÊM TÚI MẬT MẠN</vt:lpstr>
      <vt:lpstr> CẬN LÂM SÀNG</vt:lpstr>
      <vt:lpstr>SỎI TÚI MẬT</vt:lpstr>
      <vt:lpstr>PowerPoint Presentation</vt:lpstr>
      <vt:lpstr>SỎI TÚI MẬT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VIÊM TÚI MẬT HOẠI THƯ SINH HƠI</vt:lpstr>
      <vt:lpstr>PowerPoint Presentation</vt:lpstr>
      <vt:lpstr>VIÊM TÚI MẬT MẠN</vt:lpstr>
      <vt:lpstr>PowerPoint Presentation</vt:lpstr>
      <vt:lpstr> CHẨN ĐOÁN</vt:lpstr>
      <vt:lpstr>PowerPoint Presentation</vt:lpstr>
      <vt:lpstr>PowerPoint Presentation</vt:lpstr>
      <vt:lpstr>CHẨN ĐOÁN PHÂN BIỆT</vt:lpstr>
      <vt:lpstr> ĐIỀU TRỊ</vt:lpstr>
      <vt:lpstr>CHỈ ĐỊNH ĐIỀU TRỊ SỎI TÚI MẬT</vt:lpstr>
      <vt:lpstr>CÁC PHƯƠNG PHÁP ĐIỀU TRỊ SỎI TÚI MẬT</vt:lpstr>
      <vt:lpstr>CÁC PHƯƠNG PHÁP ĐIỀU TRỊ SỎI TÚI MẬT</vt:lpstr>
      <vt:lpstr>PowerPoint Presentation</vt:lpstr>
      <vt:lpstr>PowerPoint Presentation</vt:lpstr>
      <vt:lpstr>PowerPoint Presentation</vt:lpstr>
      <vt:lpstr> </vt:lpstr>
      <vt:lpstr>ĐIỀU TRỊ VIÊM TÚI MẬT CẤP THEO TOKYO GUIDELINES 2018:</vt:lpstr>
      <vt:lpstr>PowerPoint Presentation</vt:lpstr>
      <vt:lpstr>PHÁC ĐỒ XỬ TRÍ VIÊM TÚI MẬT CẤP THEO TOKYO GUIDELINES 2018</vt:lpstr>
      <vt:lpstr>PowerPoint Presentation</vt:lpstr>
      <vt:lpstr>PowerPoint Presentation</vt:lpstr>
      <vt:lpstr>CHỌC DẪN LƯU TÚI MẬT XUYÊN GAN QUA DA (PTGBD)</vt:lpstr>
      <vt:lpstr>PowerPoint Presentation</vt:lpstr>
      <vt:lpstr>PowerPoint Presentation</vt:lpstr>
      <vt:lpstr>PowerPoint Presentation</vt:lpstr>
      <vt:lpstr>PowerPoint Presentation</vt:lpstr>
      <vt:lpstr>KẾT LUẬN</vt:lpstr>
      <vt:lpstr>TÀI LIỆU THAM KHẢO</vt:lpstr>
      <vt:lpstr> CẢM ƠN THẦY VÀ CÁC BẠN ĐÃ CHÚ Ý LẮNG NGHE!!!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Cuc Bui - Y17</cp:lastModifiedBy>
  <cp:revision>140</cp:revision>
  <dcterms:created xsi:type="dcterms:W3CDTF">2022-10-01T03:09:53Z</dcterms:created>
  <dcterms:modified xsi:type="dcterms:W3CDTF">2022-10-23T13:46:14Z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0x0101002D233ACE94B78D468C40B426F6933AB9</vt:lpwstr>
  </property>
</Properties>
</file>